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embedTrueType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56" r:id="rId2"/>
    <p:sldId id="259" r:id="rId3"/>
    <p:sldId id="286" r:id="rId4"/>
    <p:sldId id="285" r:id="rId5"/>
    <p:sldId id="287" r:id="rId6"/>
    <p:sldId id="310" r:id="rId7"/>
    <p:sldId id="311" r:id="rId8"/>
    <p:sldId id="283" r:id="rId9"/>
    <p:sldId id="289" r:id="rId10"/>
    <p:sldId id="319" r:id="rId11"/>
    <p:sldId id="292" r:id="rId12"/>
    <p:sldId id="323" r:id="rId13"/>
    <p:sldId id="315" r:id="rId14"/>
    <p:sldId id="318" r:id="rId15"/>
    <p:sldId id="308" r:id="rId16"/>
    <p:sldId id="298" r:id="rId17"/>
    <p:sldId id="317" r:id="rId18"/>
    <p:sldId id="314" r:id="rId19"/>
    <p:sldId id="313" r:id="rId20"/>
    <p:sldId id="321" r:id="rId21"/>
    <p:sldId id="275" r:id="rId22"/>
    <p:sldId id="324" r:id="rId23"/>
    <p:sldId id="266" r:id="rId24"/>
  </p:sldIdLst>
  <p:sldSz cx="12192000" cy="6858000"/>
  <p:notesSz cx="6858000" cy="9144000"/>
  <p:embeddedFontLst>
    <p:embeddedFont>
      <p:font typeface="Segoe UI" panose="020B0502040204020203" pitchFamily="34" charset="0"/>
      <p:regular r:id="rId27"/>
      <p:bold r:id="rId28"/>
      <p:italic r:id="rId29"/>
      <p:boldItalic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Segoe UI Light" panose="020B0502040204020203" pitchFamily="34" charset="0"/>
      <p:regular r:id="rId35"/>
      <p:italic r:id="rId3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egoe UI" panose="020B0502040204020203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egoe UI" panose="020B0502040204020203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egoe UI" panose="020B0502040204020203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egoe UI" panose="020B0502040204020203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egoe UI" panose="020B0502040204020203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egoe UI" panose="020B0502040204020203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egoe UI" panose="020B0502040204020203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egoe UI" panose="020B0502040204020203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egoe UI" panose="020B0502040204020203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4B4"/>
    <a:srgbClr val="E8E8E8"/>
    <a:srgbClr val="404040"/>
    <a:srgbClr val="00B2B0"/>
    <a:srgbClr val="4A4A4A"/>
    <a:srgbClr val="595959"/>
    <a:srgbClr val="003736"/>
    <a:srgbClr val="F0F0F0"/>
    <a:srgbClr val="E6E6E6"/>
    <a:srgbClr val="9C206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000" autoAdjust="0"/>
    <p:restoredTop sz="94434" autoAdjust="0"/>
  </p:normalViewPr>
  <p:slideViewPr>
    <p:cSldViewPr snapToGrid="0">
      <p:cViewPr varScale="1">
        <p:scale>
          <a:sx n="73" d="100"/>
          <a:sy n="73" d="100"/>
        </p:scale>
        <p:origin x="60" y="24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1" d="100"/>
          <a:sy n="81" d="100"/>
        </p:scale>
        <p:origin x="208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7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58787"/>
          </a:xfrm>
          <a:prstGeom prst="rect">
            <a:avLst/>
          </a:prstGeom>
        </p:spPr>
        <p:txBody>
          <a:bodyPr vert="horz" lIns="91391" tIns="45693" rIns="91391" bIns="45693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 dirty="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8" y="0"/>
            <a:ext cx="2971800" cy="458787"/>
          </a:xfrm>
          <a:prstGeom prst="rect">
            <a:avLst/>
          </a:prstGeom>
        </p:spPr>
        <p:txBody>
          <a:bodyPr vert="horz" lIns="91391" tIns="45693" rIns="91391" bIns="45693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smtClean="0">
                <a:latin typeface="+mn-lt"/>
              </a:defRPr>
            </a:lvl1pPr>
          </a:lstStyle>
          <a:p>
            <a:pPr>
              <a:defRPr/>
            </a:pPr>
            <a:fld id="{838D3DFC-C82A-4292-AE62-CCC03454A01C}" type="datetimeFigureOut">
              <a:rPr lang="en-US"/>
              <a:pPr>
                <a:defRPr/>
              </a:pPr>
              <a:t>4/25/2017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685219"/>
            <a:ext cx="2971800" cy="458787"/>
          </a:xfrm>
          <a:prstGeom prst="rect">
            <a:avLst/>
          </a:prstGeom>
        </p:spPr>
        <p:txBody>
          <a:bodyPr vert="horz" lIns="91391" tIns="45693" rIns="91391" bIns="45693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 dirty="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8" y="8685219"/>
            <a:ext cx="2971800" cy="458787"/>
          </a:xfrm>
          <a:prstGeom prst="rect">
            <a:avLst/>
          </a:prstGeom>
        </p:spPr>
        <p:txBody>
          <a:bodyPr vert="horz" lIns="91391" tIns="45693" rIns="91391" bIns="45693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smtClean="0">
                <a:latin typeface="+mn-lt"/>
              </a:defRPr>
            </a:lvl1pPr>
          </a:lstStyle>
          <a:p>
            <a:pPr>
              <a:defRPr/>
            </a:pPr>
            <a:fld id="{A67007AF-14E1-4BA8-9274-13773BEC99E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52267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58787"/>
          </a:xfrm>
          <a:prstGeom prst="rect">
            <a:avLst/>
          </a:prstGeom>
        </p:spPr>
        <p:txBody>
          <a:bodyPr vert="horz" lIns="91391" tIns="45693" rIns="91391" bIns="45693" rtlCol="0"/>
          <a:lstStyle>
            <a:lvl1pPr algn="l">
              <a:defRPr sz="1000"/>
            </a:lvl1pPr>
          </a:lstStyle>
          <a:p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8" y="0"/>
            <a:ext cx="2971800" cy="458787"/>
          </a:xfrm>
          <a:prstGeom prst="rect">
            <a:avLst/>
          </a:prstGeom>
        </p:spPr>
        <p:txBody>
          <a:bodyPr vert="horz" lIns="91391" tIns="45693" rIns="91391" bIns="45693" rtlCol="0"/>
          <a:lstStyle>
            <a:lvl1pPr algn="r">
              <a:defRPr sz="1000"/>
            </a:lvl1pPr>
          </a:lstStyle>
          <a:p>
            <a:fld id="{F9520F52-D803-4DBD-B6D2-40F78ED53A1F}" type="datetimeFigureOut">
              <a:rPr lang="tr-TR" smtClean="0"/>
              <a:t>25.04.2017</a:t>
            </a:fld>
            <a:endParaRPr lang="tr-T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45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91" tIns="45693" rIns="91391" bIns="45693" rtlCol="0" anchor="ctr"/>
          <a:lstStyle/>
          <a:p>
            <a:endParaRPr lang="tr-T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47"/>
            <a:ext cx="5486400" cy="3600454"/>
          </a:xfrm>
          <a:prstGeom prst="rect">
            <a:avLst/>
          </a:prstGeom>
        </p:spPr>
        <p:txBody>
          <a:bodyPr vert="horz" lIns="91391" tIns="45693" rIns="91391" bIns="45693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685219"/>
            <a:ext cx="2971800" cy="458787"/>
          </a:xfrm>
          <a:prstGeom prst="rect">
            <a:avLst/>
          </a:prstGeom>
        </p:spPr>
        <p:txBody>
          <a:bodyPr vert="horz" lIns="91391" tIns="45693" rIns="91391" bIns="45693" rtlCol="0" anchor="b"/>
          <a:lstStyle>
            <a:lvl1pPr algn="l">
              <a:defRPr sz="1000"/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8" y="8685219"/>
            <a:ext cx="2971800" cy="458787"/>
          </a:xfrm>
          <a:prstGeom prst="rect">
            <a:avLst/>
          </a:prstGeom>
        </p:spPr>
        <p:txBody>
          <a:bodyPr vert="horz" lIns="91391" tIns="45693" rIns="91391" bIns="45693" rtlCol="0" anchor="b"/>
          <a:lstStyle>
            <a:lvl1pPr algn="r">
              <a:defRPr sz="1000"/>
            </a:lvl1pPr>
          </a:lstStyle>
          <a:p>
            <a:fld id="{79294340-F16E-4FD5-8CE0-87133CF1F27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763810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6873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092444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829251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r-TR" sz="1200" b="0" i="0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Süreç yönetimi, bir kurumun performansının sürekli olarak iyileştirilmesini sağlayan bir</a:t>
            </a:r>
            <a:r>
              <a:rPr lang="tr-TR" sz="1200" b="0" i="0" u="non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tr-TR" sz="1200" b="0" i="0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yönetim disiplinidir. Ensemble ile süreçlerin</a:t>
            </a:r>
            <a:r>
              <a:rPr lang="tr-TR" sz="1200" b="0" i="0" u="non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modellenmesinin yanı sıra süreçlerin, faaliyet adımlarının, çalışamların, kaynakların ve  girdi ve çıktıların performanslarını ölçebilirsiniz.</a:t>
            </a:r>
            <a:endParaRPr lang="tr-TR" b="0" u="none" dirty="0" smtClean="0"/>
          </a:p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393852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493367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455211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902459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tr-TR" dirty="0" smtClean="0"/>
              <a:t>Var</a:t>
            </a:r>
            <a:r>
              <a:rPr lang="tr-TR" baseline="0" dirty="0" smtClean="0"/>
              <a:t> olan m</a:t>
            </a:r>
            <a:r>
              <a:rPr lang="tr-TR" dirty="0" smtClean="0"/>
              <a:t>ükerrer süreçlerin</a:t>
            </a:r>
            <a:r>
              <a:rPr lang="tr-TR" baseline="0" dirty="0" smtClean="0"/>
              <a:t> tespiti ile zaman, işgücü ve maliyet tasarrufu sağlar.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tr-TR" baseline="0" dirty="0" smtClean="0"/>
              <a:t>Model altyapısı esnektir. Kurumun kullandığı süreç metodolojilerine göre modelleme yapabilirsiniz.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tr-TR" baseline="0" dirty="0" smtClean="0"/>
              <a:t>Süreç, faaliyet adımı, kaynak, girdi-çıktı ilişkileri ile süreçlerin birbirleri ile ilişkililerini tespit edebilir, bunlara performans göstergeleri oluşturarak performanslarını ölçebilir, hedefi tutmayan göstergelere aksiyon açılabilirsiniz.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tr-TR" baseline="0" dirty="0" smtClean="0"/>
              <a:t>Risk kontrol yönetimi: Süreçlerdeki ve faaliyet adımlarındaki risklerin belirlenek tanımlayabilir ve bu risklere gerekli kontrolleri atayabilirsiniz. Risklerin yönetimi noktasında QDMS Kurumsal risk modülü ile entegrasyon sağlayabilirsiniz.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tr-TR" baseline="0" dirty="0" smtClean="0"/>
              <a:t>Süreçlerinize ilgili mevzuatları tanımyalabillir ve bu ilişkiye kontroller atayabilirsiniz. Tanımlanan mevzuatların hangi süreçlerinizle ilişkili olduğunu raporlayabilirsiniz.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tr-TR" baseline="0" dirty="0" smtClean="0"/>
              <a:t>İş süreçlerinizde kullanılan kaynakları tanımlayarak kaynaklarınızın hangi süreç adımlarında kullanıldığını raporlayabilir, maliyet çıkartabilir, ilgili kaynak eksikliği durumunda hangi süreçlerinizin etkileneceğini görebilirsiniz.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tr-TR" baseline="0" dirty="0" smtClean="0"/>
              <a:t>Girdi-çıktıların kullanıldığı süreç modellerine ulaşabilirsiniz.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tr-TR" baseline="0" dirty="0" smtClean="0"/>
              <a:t>Ensemble dinamik yapısı sayesinde pozisyon değişikliklerine hızlı bir şekilde uyum sağlayarak iş akışlarınızın devamlılığını, yeni çalışanların oryantasyon süreçlerinin hızlı bir şekilde planlanmasını ve tamamlanmasını sağlarak iş sürekliliğinizin devamını sağlar.</a:t>
            </a:r>
            <a:endParaRPr lang="tr-TR" dirty="0" smtClean="0"/>
          </a:p>
          <a:p>
            <a:pPr algn="just"/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0755370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554911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indent="-1714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r-TR" u="sng" baseline="0" dirty="0" smtClean="0"/>
              <a:t>Turquality</a:t>
            </a:r>
            <a:r>
              <a:rPr lang="tr-TR" u="none" baseline="0" dirty="0" smtClean="0"/>
              <a:t>: Stratejik</a:t>
            </a:r>
            <a:r>
              <a:rPr lang="tr-TR" baseline="0" dirty="0" smtClean="0"/>
              <a:t> planlama ve kurumsal performans yönetimi, süreçlerin iyileştirilmesi, maliyetlerin düşürülmesi, etkin kaynak kullanımı, değişen koşullara hızlı uyum gibi turquality gerekliliklerini sağlar. </a:t>
            </a:r>
          </a:p>
          <a:p>
            <a:pPr marL="171450" marR="0" indent="-1714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r-TR" u="sng" dirty="0" smtClean="0"/>
              <a:t>EFQM</a:t>
            </a:r>
            <a:r>
              <a:rPr lang="tr-TR" dirty="0" smtClean="0"/>
              <a:t>:  </a:t>
            </a:r>
            <a:r>
              <a:rPr lang="tr-TR" sz="1200" b="0" i="0" u="none" strike="noStrike" kern="1200" baseline="0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Strateji ve stratejiyi destekleyen politikalar duyurulur, uygulanır ve izlenir. </a:t>
            </a:r>
            <a:r>
              <a:rPr lang="tr-TR" baseline="0" dirty="0" smtClean="0"/>
              <a:t>Oluşturulan performans göstergeleriyle departmansal ve bireysel başarılar takip edilmesinde, süreç paydaşlarına en uygun değeri sağlamak amacıyla tasarlanıp ve geliştirilirmesine yardımcı olur.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tr-TR" u="sng" baseline="0" dirty="0" smtClean="0"/>
              <a:t>ERP</a:t>
            </a:r>
            <a:r>
              <a:rPr lang="tr-TR" baseline="0" dirty="0" smtClean="0"/>
              <a:t>: Verimli ve uygulanabilir s</a:t>
            </a:r>
            <a:r>
              <a:rPr lang="tr-T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üreç akışlarının</a:t>
            </a:r>
            <a:r>
              <a:rPr lang="tr-T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oluşturulması </a:t>
            </a:r>
            <a:r>
              <a:rPr lang="tr-T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ile beraber kavramsal tasarımın oluşturulması</a:t>
            </a:r>
            <a:r>
              <a:rPr lang="tr-T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sayesinde ERP vb. Sistemlere geçiş sürecine hazırlar.</a:t>
            </a:r>
            <a:endParaRPr lang="tr-TR" baseline="0" dirty="0" smtClean="0"/>
          </a:p>
          <a:p>
            <a:pPr algn="just"/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10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25640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tr-TR" dirty="0" smtClean="0"/>
              <a:t>Süreç adımlarında kullanılan kaynaklarınızın</a:t>
            </a:r>
            <a:r>
              <a:rPr lang="tr-TR" baseline="0" dirty="0" smtClean="0"/>
              <a:t> tanımlayabilir, bu sayede kaynakların etkin yönetilmesini sağlar.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tr-TR" baseline="0" dirty="0" smtClean="0"/>
              <a:t>Farklı lokasyonlardaki yapılarınızın(fabrika, operasyon ofisleri vs.)ortak bir platformda yönetmenize imkan sağlar.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tr-TR" baseline="0" dirty="0" smtClean="0"/>
              <a:t>Süreçlerinizdeki performansı her zaman süreç içindeki unsurlara bağlı kalmaz. Müşteri-tedarikçi ilişkilerini tanımlayarak süreçlerinize girdi sağlayan ve sizin çıktılarınızı kullanan süreçleri görmenizi sağlar.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tr-TR" baseline="0" dirty="0" smtClean="0"/>
              <a:t>ISO: 9001 ve 16949 belirlenen standartlardaki Süreç Yönetimi gerekliliklerine tam uyum sağlar.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tr-TR" baseline="0" dirty="0" smtClean="0"/>
              <a:t>Kurumun norm kadrosunun çıkartılmasında yardımcı olur.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tr-TR" baseline="0" dirty="0" smtClean="0"/>
              <a:t>Çalışanların yer aldığı süreçleri tanımlayarak iş listesini çıkartabilir, hangi süreçlere hizmet verdiğini raporlayabilirsiniz. Çalışanların ve organizasyon birimlerinizin görev tanımlarını alabilirsiniz.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tr-TR" baseline="0" dirty="0" smtClean="0"/>
              <a:t>Süreç revizyonlarının takibi ile yapılan revizyon nedenlerini, hangi noktaları iyileştirildiğini tespit edebilir, buna bağlı olarak DÖF ve aksiyonlarla süreç iyileştirmelerini belirleyebilirsiniz.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tr-TR" baseline="0" dirty="0" smtClean="0"/>
              <a:t>Kontrol-Onay matrislerinizi oluşturarak süreçlerin tüm aşamalarında çalışanlarınızın katılımını sağlayabilirsiniz.</a:t>
            </a:r>
            <a:endParaRPr lang="tr-TR" dirty="0" smtClean="0"/>
          </a:p>
          <a:p>
            <a:pPr algn="just"/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11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184703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r-TR" dirty="0" smtClean="0"/>
              <a:t>Süreçlerinizin</a:t>
            </a:r>
            <a:r>
              <a:rPr lang="tr-TR" baseline="0" dirty="0" smtClean="0"/>
              <a:t> ve süreç detaylarının listelendiği ‘’Süreç el kitabı’’nı otomatik olarak oluşturabilirsiniz.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r-TR" baseline="0" dirty="0" smtClean="0"/>
              <a:t>Çok katmanlı modelleme sayesinde n sayıda süreç kırılımı yapabilirsiniz.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r-TR" baseline="0" dirty="0" smtClean="0"/>
              <a:t>Kulvar çizimi sayesinde organizasyon birimleri, personel gibi kaynaklarınızı hangi faaliyet adımınıda kullandığınızı tespit edebilir, seperatörler sayesinde faaliyet adımlarını görsel model üzerinde gruplayabilirsiniz.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r-TR" baseline="0" dirty="0" smtClean="0"/>
              <a:t>QDMS entegre yönetim sistemlerinden Döküman Yönetimi- DÖF-Aksiyon-Kurumsal Risk yönetimi-HR altapısı ve/veya eBA Workflow entegrasyonu sağlayabilir, süreçlerinizin etkinliğini ve verimini arttırabilirsiniz.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r-TR" baseline="0" dirty="0" smtClean="0"/>
              <a:t>Süreç ve Performans yönetimindeki zengin raporlama seçenekleri ile denetimlerinizin etkinliğini arttırabilirsiniz.</a:t>
            </a:r>
            <a:endParaRPr lang="tr-TR" dirty="0" smtClean="0"/>
          </a:p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12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086357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15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700616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r-TR" dirty="0" smtClean="0"/>
              <a:t>Oluşturulan performans</a:t>
            </a:r>
            <a:r>
              <a:rPr lang="tr-TR" baseline="0" dirty="0" smtClean="0"/>
              <a:t> göstergelerinde, verilen hedefler ile denetlenmesi ve iyileştirilmesi, bu göstergelerle bireylerin ve kurumun performansının takip edilmesi sağlayabilirsiniz.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r-TR" baseline="0" dirty="0" smtClean="0"/>
              <a:t>Göstergelerin değerlendirme aralıklarını kurumunuza özel oluşturabilirsiniz.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r-TR" baseline="0" dirty="0" smtClean="0"/>
              <a:t>Farklı bölge, departman vb. İçin gösterge hiyerarşisi oluşturabilirsiniz, bu performans göstergeleri ile aynı görevi yapan birimler arasında değerlendirme yapabilirsiniz.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r-TR" baseline="0" dirty="0" smtClean="0"/>
              <a:t>Göstergelerinizi süreçlerinizle ilişkilendirebilir, süreç ve görsel modeller üzerinden performans takibi yapabilirsiniz.</a:t>
            </a:r>
            <a:endParaRPr lang="tr-TR" dirty="0" smtClean="0"/>
          </a:p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16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943458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r-TR" dirty="0" smtClean="0"/>
              <a:t>Peformans</a:t>
            </a:r>
            <a:r>
              <a:rPr lang="tr-TR" baseline="0" dirty="0" smtClean="0"/>
              <a:t> göstergelerinizde hedefi tutmayan göstergelerinize QDMS Aksiyon modülü ile sağlanan entegrasyon sayesinde Aksiyonlar açabilir,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r-TR" baseline="0" dirty="0" smtClean="0"/>
              <a:t>Eğer veriler manuel olarak giriliyor ise, veri giriş zamanı gelen göstergelerinizdeki veri giriş sorumlusuna yapılan bilgilendirme mailinin yanı sıra portal üzerinde ‘’bekleyen işler’’ menüsünden de kullanıcının uyarılmasını sağlayabilir,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r-TR" baseline="0" dirty="0" smtClean="0"/>
              <a:t>Tüm veri tabanlarından göstergelere veri entegasyonu gerçekleştirebilir,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r-TR" baseline="0" dirty="0" smtClean="0"/>
              <a:t>Göstergelerinizle alakalı detay grafik gösteriminin yanı sıra raporlama seçenekleri ile etkin bir denetim ağı oluşturabilirsiniz.</a:t>
            </a:r>
            <a:endParaRPr lang="tr-TR" dirty="0" smtClean="0"/>
          </a:p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17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429952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18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5377534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19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98542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21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2327240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22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470970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94340-F16E-4FD5-8CE0-87133CF1F278}" type="slidenum">
              <a:rPr lang="tr-TR" smtClean="0"/>
              <a:t>23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94194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gradFill rotWithShape="0">
          <a:gsLst>
            <a:gs pos="0">
              <a:srgbClr val="003736"/>
            </a:gs>
            <a:gs pos="100000">
              <a:srgbClr val="00B2B0"/>
            </a:gs>
          </a:gsLst>
          <a:lin ang="144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/>
          <p:cNvGrpSpPr>
            <a:grpSpLocks/>
          </p:cNvGrpSpPr>
          <p:nvPr userDrawn="1"/>
        </p:nvGrpSpPr>
        <p:grpSpPr bwMode="auto">
          <a:xfrm>
            <a:off x="0" y="0"/>
            <a:ext cx="12192000" cy="6858000"/>
            <a:chOff x="-1" y="-1"/>
            <a:chExt cx="12192001" cy="6858639"/>
          </a:xfrm>
        </p:grpSpPr>
        <p:sp>
          <p:nvSpPr>
            <p:cNvPr id="5" name="Freeform 19"/>
            <p:cNvSpPr>
              <a:spLocks/>
            </p:cNvSpPr>
            <p:nvPr userDrawn="1"/>
          </p:nvSpPr>
          <p:spPr bwMode="auto">
            <a:xfrm>
              <a:off x="831769" y="-1"/>
              <a:ext cx="10777861" cy="6858639"/>
            </a:xfrm>
            <a:custGeom>
              <a:avLst/>
              <a:gdLst>
                <a:gd name="T0" fmla="*/ 3840 w 8030"/>
                <a:gd name="T1" fmla="*/ 0 h 5110"/>
                <a:gd name="T2" fmla="*/ 0 w 8030"/>
                <a:gd name="T3" fmla="*/ 0 h 5110"/>
                <a:gd name="T4" fmla="*/ 6337 w 8030"/>
                <a:gd name="T5" fmla="*/ 5110 h 5110"/>
                <a:gd name="T6" fmla="*/ 8030 w 8030"/>
                <a:gd name="T7" fmla="*/ 5110 h 5110"/>
                <a:gd name="T8" fmla="*/ 3840 w 8030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30" h="5110">
                  <a:moveTo>
                    <a:pt x="3840" y="0"/>
                  </a:moveTo>
                  <a:lnTo>
                    <a:pt x="0" y="0"/>
                  </a:lnTo>
                  <a:lnTo>
                    <a:pt x="6337" y="5110"/>
                  </a:lnTo>
                  <a:lnTo>
                    <a:pt x="8030" y="5110"/>
                  </a:lnTo>
                  <a:lnTo>
                    <a:pt x="3840" y="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lumMod val="50000"/>
                    <a:alpha val="20000"/>
                  </a:schemeClr>
                </a:gs>
                <a:gs pos="0">
                  <a:schemeClr val="accent2">
                    <a:alpha val="25000"/>
                  </a:schemeClr>
                </a:gs>
              </a:gsLst>
              <a:lin ang="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6" name="Freeform 14"/>
            <p:cNvSpPr>
              <a:spLocks/>
            </p:cNvSpPr>
            <p:nvPr userDrawn="1"/>
          </p:nvSpPr>
          <p:spPr bwMode="auto">
            <a:xfrm>
              <a:off x="347084" y="-1"/>
              <a:ext cx="10318828" cy="6858639"/>
            </a:xfrm>
            <a:custGeom>
              <a:avLst/>
              <a:gdLst>
                <a:gd name="T0" fmla="*/ 7688 w 7688"/>
                <a:gd name="T1" fmla="*/ 0 h 5110"/>
                <a:gd name="T2" fmla="*/ 5495 w 7688"/>
                <a:gd name="T3" fmla="*/ 0 h 5110"/>
                <a:gd name="T4" fmla="*/ 0 w 7688"/>
                <a:gd name="T5" fmla="*/ 5110 h 5110"/>
                <a:gd name="T6" fmla="*/ 5050 w 7688"/>
                <a:gd name="T7" fmla="*/ 5110 h 5110"/>
                <a:gd name="T8" fmla="*/ 7495 w 7688"/>
                <a:gd name="T9" fmla="*/ 376 h 5110"/>
                <a:gd name="T10" fmla="*/ 7688 w 7688"/>
                <a:gd name="T11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688" h="5110">
                  <a:moveTo>
                    <a:pt x="7688" y="0"/>
                  </a:moveTo>
                  <a:lnTo>
                    <a:pt x="5495" y="0"/>
                  </a:lnTo>
                  <a:lnTo>
                    <a:pt x="0" y="5110"/>
                  </a:lnTo>
                  <a:lnTo>
                    <a:pt x="5050" y="5110"/>
                  </a:lnTo>
                  <a:lnTo>
                    <a:pt x="7495" y="376"/>
                  </a:lnTo>
                  <a:lnTo>
                    <a:pt x="7688" y="0"/>
                  </a:lnTo>
                  <a:close/>
                </a:path>
              </a:pathLst>
            </a:custGeom>
            <a:gradFill>
              <a:gsLst>
                <a:gs pos="100000">
                  <a:schemeClr val="accent1">
                    <a:lumMod val="75000"/>
                    <a:alpha val="30000"/>
                  </a:schemeClr>
                </a:gs>
                <a:gs pos="0">
                  <a:schemeClr val="accent2">
                    <a:alpha val="20000"/>
                  </a:schemeClr>
                </a:gs>
              </a:gsLst>
              <a:lin ang="198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7" name="Freeform 9"/>
            <p:cNvSpPr>
              <a:spLocks/>
            </p:cNvSpPr>
            <p:nvPr userDrawn="1"/>
          </p:nvSpPr>
          <p:spPr bwMode="auto">
            <a:xfrm>
              <a:off x="-1" y="398050"/>
              <a:ext cx="12192001" cy="5753528"/>
            </a:xfrm>
            <a:custGeom>
              <a:avLst/>
              <a:gdLst>
                <a:gd name="T0" fmla="*/ 0 w 9078"/>
                <a:gd name="T1" fmla="*/ 0 h 4284"/>
                <a:gd name="T2" fmla="*/ 0 w 9078"/>
                <a:gd name="T3" fmla="*/ 3607 h 4284"/>
                <a:gd name="T4" fmla="*/ 9078 w 9078"/>
                <a:gd name="T5" fmla="*/ 4284 h 4284"/>
                <a:gd name="T6" fmla="*/ 9078 w 9078"/>
                <a:gd name="T7" fmla="*/ 2703 h 4284"/>
                <a:gd name="T8" fmla="*/ 0 w 9078"/>
                <a:gd name="T9" fmla="*/ 0 h 4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78" h="4284">
                  <a:moveTo>
                    <a:pt x="0" y="0"/>
                  </a:moveTo>
                  <a:lnTo>
                    <a:pt x="0" y="3607"/>
                  </a:lnTo>
                  <a:lnTo>
                    <a:pt x="9078" y="4284"/>
                  </a:lnTo>
                  <a:lnTo>
                    <a:pt x="9078" y="2703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51800">
                  <a:schemeClr val="accent3">
                    <a:alpha val="30000"/>
                  </a:schemeClr>
                </a:gs>
                <a:gs pos="100000">
                  <a:schemeClr val="accent2">
                    <a:alpha val="10000"/>
                  </a:schemeClr>
                </a:gs>
                <a:gs pos="0">
                  <a:schemeClr val="accent2">
                    <a:alpha val="20000"/>
                  </a:schemeClr>
                </a:gs>
              </a:gsLst>
              <a:lin ang="66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8" name="Freeform 5"/>
            <p:cNvSpPr>
              <a:spLocks/>
            </p:cNvSpPr>
            <p:nvPr userDrawn="1"/>
          </p:nvSpPr>
          <p:spPr bwMode="auto">
            <a:xfrm>
              <a:off x="1447799" y="476293"/>
              <a:ext cx="10744201" cy="6382345"/>
            </a:xfrm>
            <a:custGeom>
              <a:avLst/>
              <a:gdLst>
                <a:gd name="T0" fmla="*/ 7968 w 7968"/>
                <a:gd name="T1" fmla="*/ 0 h 4740"/>
                <a:gd name="T2" fmla="*/ 0 w 7968"/>
                <a:gd name="T3" fmla="*/ 4731 h 4740"/>
                <a:gd name="T4" fmla="*/ 5164 w 7968"/>
                <a:gd name="T5" fmla="*/ 4740 h 4740"/>
                <a:gd name="T6" fmla="*/ 7968 w 7968"/>
                <a:gd name="T7" fmla="*/ 1580 h 4740"/>
                <a:gd name="T8" fmla="*/ 7968 w 7968"/>
                <a:gd name="T9" fmla="*/ 0 h 4740"/>
                <a:gd name="connsiteX0" fmla="*/ 10015 w 10015"/>
                <a:gd name="connsiteY0" fmla="*/ 0 h 10001"/>
                <a:gd name="connsiteX1" fmla="*/ 0 w 10015"/>
                <a:gd name="connsiteY1" fmla="*/ 10001 h 10001"/>
                <a:gd name="connsiteX2" fmla="*/ 6496 w 10015"/>
                <a:gd name="connsiteY2" fmla="*/ 10000 h 10001"/>
                <a:gd name="connsiteX3" fmla="*/ 10015 w 10015"/>
                <a:gd name="connsiteY3" fmla="*/ 3333 h 10001"/>
                <a:gd name="connsiteX4" fmla="*/ 10015 w 10015"/>
                <a:gd name="connsiteY4" fmla="*/ 0 h 10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15" h="10001">
                  <a:moveTo>
                    <a:pt x="10015" y="0"/>
                  </a:moveTo>
                  <a:lnTo>
                    <a:pt x="0" y="10001"/>
                  </a:lnTo>
                  <a:lnTo>
                    <a:pt x="6496" y="10000"/>
                  </a:lnTo>
                  <a:lnTo>
                    <a:pt x="10015" y="3333"/>
                  </a:lnTo>
                  <a:lnTo>
                    <a:pt x="10015" y="0"/>
                  </a:lnTo>
                  <a:close/>
                </a:path>
              </a:pathLst>
            </a:custGeom>
            <a:gradFill>
              <a:gsLst>
                <a:gs pos="100000">
                  <a:schemeClr val="accent2">
                    <a:alpha val="10000"/>
                  </a:schemeClr>
                </a:gs>
                <a:gs pos="0">
                  <a:schemeClr val="accent2">
                    <a:alpha val="10000"/>
                  </a:schemeClr>
                </a:gs>
              </a:gsLst>
              <a:lin ang="144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grpSp>
        <p:nvGrpSpPr>
          <p:cNvPr id="9" name="Group 21" descr="abstract background design" hidden="1"/>
          <p:cNvGrpSpPr>
            <a:grpSpLocks/>
          </p:cNvGrpSpPr>
          <p:nvPr userDrawn="1"/>
        </p:nvGrpSpPr>
        <p:grpSpPr bwMode="auto">
          <a:xfrm>
            <a:off x="0" y="-2955"/>
            <a:ext cx="12201525" cy="6858000"/>
            <a:chOff x="0" y="618575"/>
            <a:chExt cx="12201526" cy="6858638"/>
          </a:xfrm>
        </p:grpSpPr>
        <p:sp>
          <p:nvSpPr>
            <p:cNvPr id="10" name="Rectangle 9"/>
            <p:cNvSpPr/>
            <p:nvPr userDrawn="1"/>
          </p:nvSpPr>
          <p:spPr>
            <a:xfrm>
              <a:off x="0" y="618575"/>
              <a:ext cx="12192000" cy="6858638"/>
            </a:xfrm>
            <a:prstGeom prst="rect">
              <a:avLst/>
            </a:prstGeom>
            <a:gradFill>
              <a:gsLst>
                <a:gs pos="100000">
                  <a:schemeClr val="accent3">
                    <a:alpha val="0"/>
                  </a:schemeClr>
                </a:gs>
                <a:gs pos="0">
                  <a:schemeClr val="accent2">
                    <a:alpha val="5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9526" y="618894"/>
              <a:ext cx="12192000" cy="6858001"/>
            </a:xfrm>
            <a:prstGeom prst="rect">
              <a:avLst/>
            </a:prstGeom>
            <a:gradFill>
              <a:gsLst>
                <a:gs pos="67000">
                  <a:schemeClr val="accent3">
                    <a:alpha val="0"/>
                  </a:schemeClr>
                </a:gs>
                <a:gs pos="0">
                  <a:schemeClr val="accent2">
                    <a:alpha val="20000"/>
                  </a:schemeClr>
                </a:gs>
              </a:gsLst>
              <a:lin ang="6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</p:grpSp>
      <p:sp>
        <p:nvSpPr>
          <p:cNvPr id="12" name="Freeform 10"/>
          <p:cNvSpPr>
            <a:spLocks/>
          </p:cNvSpPr>
          <p:nvPr userDrawn="1"/>
        </p:nvSpPr>
        <p:spPr bwMode="auto">
          <a:xfrm>
            <a:off x="-1109663" y="28575"/>
            <a:ext cx="14411326" cy="6800850"/>
          </a:xfrm>
          <a:custGeom>
            <a:avLst/>
            <a:gdLst>
              <a:gd name="T0" fmla="*/ 0 w 9078"/>
              <a:gd name="T1" fmla="*/ 0 h 4284"/>
              <a:gd name="T2" fmla="*/ 0 w 9078"/>
              <a:gd name="T3" fmla="*/ 5726113 h 4284"/>
              <a:gd name="T4" fmla="*/ 14411326 w 9078"/>
              <a:gd name="T5" fmla="*/ 6800850 h 4284"/>
              <a:gd name="T6" fmla="*/ 14411326 w 9078"/>
              <a:gd name="T7" fmla="*/ 4291013 h 4284"/>
              <a:gd name="T8" fmla="*/ 0 w 9078"/>
              <a:gd name="T9" fmla="*/ 0 h 428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078" h="4284">
                <a:moveTo>
                  <a:pt x="0" y="0"/>
                </a:moveTo>
                <a:lnTo>
                  <a:pt x="0" y="3607"/>
                </a:lnTo>
                <a:lnTo>
                  <a:pt x="9078" y="4284"/>
                </a:lnTo>
                <a:lnTo>
                  <a:pt x="9078" y="2703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13" name="Freeform 15"/>
          <p:cNvSpPr>
            <a:spLocks/>
          </p:cNvSpPr>
          <p:nvPr userDrawn="1"/>
        </p:nvSpPr>
        <p:spPr bwMode="auto">
          <a:xfrm>
            <a:off x="-3175" y="-627063"/>
            <a:ext cx="12204700" cy="8112126"/>
          </a:xfrm>
          <a:custGeom>
            <a:avLst/>
            <a:gdLst>
              <a:gd name="T0" fmla="*/ 12204700 w 7688"/>
              <a:gd name="T1" fmla="*/ 0 h 5110"/>
              <a:gd name="T2" fmla="*/ 8723313 w 7688"/>
              <a:gd name="T3" fmla="*/ 0 h 5110"/>
              <a:gd name="T4" fmla="*/ 0 w 7688"/>
              <a:gd name="T5" fmla="*/ 8112126 h 5110"/>
              <a:gd name="T6" fmla="*/ 8016875 w 7688"/>
              <a:gd name="T7" fmla="*/ 8112126 h 5110"/>
              <a:gd name="T8" fmla="*/ 11898313 w 7688"/>
              <a:gd name="T9" fmla="*/ 596900 h 5110"/>
              <a:gd name="T10" fmla="*/ 12204700 w 7688"/>
              <a:gd name="T11" fmla="*/ 0 h 511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7688" h="5110">
                <a:moveTo>
                  <a:pt x="7688" y="0"/>
                </a:moveTo>
                <a:lnTo>
                  <a:pt x="5495" y="0"/>
                </a:lnTo>
                <a:lnTo>
                  <a:pt x="0" y="5110"/>
                </a:lnTo>
                <a:lnTo>
                  <a:pt x="5050" y="5110"/>
                </a:lnTo>
                <a:lnTo>
                  <a:pt x="7495" y="376"/>
                </a:lnTo>
                <a:lnTo>
                  <a:pt x="768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r-TR"/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29153" y="5576838"/>
            <a:ext cx="1379646" cy="716542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12487" y="852794"/>
            <a:ext cx="9175668" cy="2852928"/>
          </a:xfrm>
        </p:spPr>
        <p:txBody>
          <a:bodyPr anchor="b"/>
          <a:lstStyle>
            <a:lvl1pPr algn="l">
              <a:defRPr sz="60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12487" y="3793595"/>
            <a:ext cx="9175668" cy="1561622"/>
          </a:xfrm>
        </p:spPr>
        <p:txBody>
          <a:bodyPr/>
          <a:lstStyle>
            <a:lvl1pPr marL="0" indent="0" algn="l">
              <a:buNone/>
              <a:defRPr sz="2400" b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BDF65C-F270-42BF-9546-94B41422B9AE}" type="datetime1">
              <a:rPr lang="en-US" smtClean="0"/>
              <a:t>4/25/2017</a:t>
            </a:fld>
            <a:endParaRPr lang="en-US" dirty="0"/>
          </a:p>
        </p:txBody>
      </p:sp>
      <p:sp>
        <p:nvSpPr>
          <p:cNvPr id="1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487" y="2652782"/>
            <a:ext cx="1063125" cy="106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9721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44988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A6EFB-C131-4FCE-8A70-E3600ABB13EE}" type="datetime1">
              <a:rPr lang="en-US" smtClean="0"/>
              <a:t>4/25/2017</a:t>
            </a:fld>
            <a:endParaRPr lang="en-US" dirty="0"/>
          </a:p>
        </p:txBody>
      </p:sp>
      <p:sp>
        <p:nvSpPr>
          <p:cNvPr id="2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09817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, No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44988"/>
          </a:xfrm>
        </p:spPr>
        <p:txBody>
          <a:bodyPr/>
          <a:lstStyle>
            <a:lvl1pPr marL="0" indent="0">
              <a:buNone/>
              <a:defRPr b="1"/>
            </a:lvl1pPr>
            <a:lvl2pPr marL="0" indent="0">
              <a:buNone/>
              <a:defRPr/>
            </a:lvl2pPr>
            <a:lvl3pPr marL="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91812F-40B1-44C4-A43A-B457AAE94148}" type="datetime1">
              <a:rPr lang="en-US" smtClean="0"/>
              <a:t>4/25/2017</a:t>
            </a:fld>
            <a:endParaRPr lang="en-US" dirty="0"/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66149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gradFill rotWithShape="0">
          <a:gsLst>
            <a:gs pos="0">
              <a:srgbClr val="00B2B0"/>
            </a:gs>
            <a:gs pos="100000">
              <a:srgbClr val="003736"/>
            </a:gs>
          </a:gsLst>
          <a:lin ang="198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/>
          <p:cNvGrpSpPr>
            <a:grpSpLocks/>
          </p:cNvGrpSpPr>
          <p:nvPr userDrawn="1"/>
        </p:nvGrpSpPr>
        <p:grpSpPr bwMode="auto">
          <a:xfrm flipH="1">
            <a:off x="0" y="0"/>
            <a:ext cx="12192000" cy="6858000"/>
            <a:chOff x="-1" y="-1"/>
            <a:chExt cx="12192001" cy="6858639"/>
          </a:xfrm>
        </p:grpSpPr>
        <p:sp>
          <p:nvSpPr>
            <p:cNvPr id="5" name="Freeform 19"/>
            <p:cNvSpPr>
              <a:spLocks/>
            </p:cNvSpPr>
            <p:nvPr userDrawn="1"/>
          </p:nvSpPr>
          <p:spPr bwMode="auto">
            <a:xfrm>
              <a:off x="831769" y="-1"/>
              <a:ext cx="10777861" cy="6858639"/>
            </a:xfrm>
            <a:custGeom>
              <a:avLst/>
              <a:gdLst>
                <a:gd name="T0" fmla="*/ 3840 w 8030"/>
                <a:gd name="T1" fmla="*/ 0 h 5110"/>
                <a:gd name="T2" fmla="*/ 0 w 8030"/>
                <a:gd name="T3" fmla="*/ 0 h 5110"/>
                <a:gd name="T4" fmla="*/ 6337 w 8030"/>
                <a:gd name="T5" fmla="*/ 5110 h 5110"/>
                <a:gd name="T6" fmla="*/ 8030 w 8030"/>
                <a:gd name="T7" fmla="*/ 5110 h 5110"/>
                <a:gd name="T8" fmla="*/ 3840 w 8030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30" h="5110">
                  <a:moveTo>
                    <a:pt x="3840" y="0"/>
                  </a:moveTo>
                  <a:lnTo>
                    <a:pt x="0" y="0"/>
                  </a:lnTo>
                  <a:lnTo>
                    <a:pt x="6337" y="5110"/>
                  </a:lnTo>
                  <a:lnTo>
                    <a:pt x="8030" y="5110"/>
                  </a:lnTo>
                  <a:lnTo>
                    <a:pt x="3840" y="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lumMod val="50000"/>
                    <a:alpha val="20000"/>
                  </a:schemeClr>
                </a:gs>
                <a:gs pos="0">
                  <a:schemeClr val="accent2">
                    <a:alpha val="25000"/>
                  </a:schemeClr>
                </a:gs>
              </a:gsLst>
              <a:lin ang="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6" name="Freeform 14"/>
            <p:cNvSpPr>
              <a:spLocks/>
            </p:cNvSpPr>
            <p:nvPr userDrawn="1"/>
          </p:nvSpPr>
          <p:spPr bwMode="auto">
            <a:xfrm>
              <a:off x="347084" y="-1"/>
              <a:ext cx="10318828" cy="6858639"/>
            </a:xfrm>
            <a:custGeom>
              <a:avLst/>
              <a:gdLst>
                <a:gd name="T0" fmla="*/ 7688 w 7688"/>
                <a:gd name="T1" fmla="*/ 0 h 5110"/>
                <a:gd name="T2" fmla="*/ 5495 w 7688"/>
                <a:gd name="T3" fmla="*/ 0 h 5110"/>
                <a:gd name="T4" fmla="*/ 0 w 7688"/>
                <a:gd name="T5" fmla="*/ 5110 h 5110"/>
                <a:gd name="T6" fmla="*/ 5050 w 7688"/>
                <a:gd name="T7" fmla="*/ 5110 h 5110"/>
                <a:gd name="T8" fmla="*/ 7495 w 7688"/>
                <a:gd name="T9" fmla="*/ 376 h 5110"/>
                <a:gd name="T10" fmla="*/ 7688 w 7688"/>
                <a:gd name="T11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688" h="5110">
                  <a:moveTo>
                    <a:pt x="7688" y="0"/>
                  </a:moveTo>
                  <a:lnTo>
                    <a:pt x="5495" y="0"/>
                  </a:lnTo>
                  <a:lnTo>
                    <a:pt x="0" y="5110"/>
                  </a:lnTo>
                  <a:lnTo>
                    <a:pt x="5050" y="5110"/>
                  </a:lnTo>
                  <a:lnTo>
                    <a:pt x="7495" y="376"/>
                  </a:lnTo>
                  <a:lnTo>
                    <a:pt x="7688" y="0"/>
                  </a:lnTo>
                  <a:close/>
                </a:path>
              </a:pathLst>
            </a:custGeom>
            <a:gradFill>
              <a:gsLst>
                <a:gs pos="100000">
                  <a:schemeClr val="accent1">
                    <a:lumMod val="75000"/>
                    <a:alpha val="30000"/>
                  </a:schemeClr>
                </a:gs>
                <a:gs pos="0">
                  <a:schemeClr val="accent2">
                    <a:alpha val="20000"/>
                  </a:schemeClr>
                </a:gs>
              </a:gsLst>
              <a:lin ang="198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7" name="Freeform 9"/>
            <p:cNvSpPr>
              <a:spLocks/>
            </p:cNvSpPr>
            <p:nvPr userDrawn="1"/>
          </p:nvSpPr>
          <p:spPr bwMode="auto">
            <a:xfrm>
              <a:off x="-1" y="398050"/>
              <a:ext cx="12192001" cy="5753528"/>
            </a:xfrm>
            <a:custGeom>
              <a:avLst/>
              <a:gdLst>
                <a:gd name="T0" fmla="*/ 0 w 9078"/>
                <a:gd name="T1" fmla="*/ 0 h 4284"/>
                <a:gd name="T2" fmla="*/ 0 w 9078"/>
                <a:gd name="T3" fmla="*/ 3607 h 4284"/>
                <a:gd name="T4" fmla="*/ 9078 w 9078"/>
                <a:gd name="T5" fmla="*/ 4284 h 4284"/>
                <a:gd name="T6" fmla="*/ 9078 w 9078"/>
                <a:gd name="T7" fmla="*/ 2703 h 4284"/>
                <a:gd name="T8" fmla="*/ 0 w 9078"/>
                <a:gd name="T9" fmla="*/ 0 h 4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78" h="4284">
                  <a:moveTo>
                    <a:pt x="0" y="0"/>
                  </a:moveTo>
                  <a:lnTo>
                    <a:pt x="0" y="3607"/>
                  </a:lnTo>
                  <a:lnTo>
                    <a:pt x="9078" y="4284"/>
                  </a:lnTo>
                  <a:lnTo>
                    <a:pt x="9078" y="2703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51800">
                  <a:schemeClr val="accent3">
                    <a:alpha val="30000"/>
                  </a:schemeClr>
                </a:gs>
                <a:gs pos="100000">
                  <a:schemeClr val="accent2">
                    <a:alpha val="10000"/>
                  </a:schemeClr>
                </a:gs>
                <a:gs pos="0">
                  <a:schemeClr val="accent2">
                    <a:alpha val="20000"/>
                  </a:schemeClr>
                </a:gs>
              </a:gsLst>
              <a:lin ang="66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8" name="Freeform 5"/>
            <p:cNvSpPr>
              <a:spLocks/>
            </p:cNvSpPr>
            <p:nvPr userDrawn="1"/>
          </p:nvSpPr>
          <p:spPr bwMode="auto">
            <a:xfrm>
              <a:off x="1447799" y="476293"/>
              <a:ext cx="10744201" cy="6382345"/>
            </a:xfrm>
            <a:custGeom>
              <a:avLst/>
              <a:gdLst>
                <a:gd name="T0" fmla="*/ 7968 w 7968"/>
                <a:gd name="T1" fmla="*/ 0 h 4740"/>
                <a:gd name="T2" fmla="*/ 0 w 7968"/>
                <a:gd name="T3" fmla="*/ 4731 h 4740"/>
                <a:gd name="T4" fmla="*/ 5164 w 7968"/>
                <a:gd name="T5" fmla="*/ 4740 h 4740"/>
                <a:gd name="T6" fmla="*/ 7968 w 7968"/>
                <a:gd name="T7" fmla="*/ 1580 h 4740"/>
                <a:gd name="T8" fmla="*/ 7968 w 7968"/>
                <a:gd name="T9" fmla="*/ 0 h 4740"/>
                <a:gd name="connsiteX0" fmla="*/ 10015 w 10015"/>
                <a:gd name="connsiteY0" fmla="*/ 0 h 10001"/>
                <a:gd name="connsiteX1" fmla="*/ 0 w 10015"/>
                <a:gd name="connsiteY1" fmla="*/ 10001 h 10001"/>
                <a:gd name="connsiteX2" fmla="*/ 6496 w 10015"/>
                <a:gd name="connsiteY2" fmla="*/ 10000 h 10001"/>
                <a:gd name="connsiteX3" fmla="*/ 10015 w 10015"/>
                <a:gd name="connsiteY3" fmla="*/ 3333 h 10001"/>
                <a:gd name="connsiteX4" fmla="*/ 10015 w 10015"/>
                <a:gd name="connsiteY4" fmla="*/ 0 h 10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15" h="10001">
                  <a:moveTo>
                    <a:pt x="10015" y="0"/>
                  </a:moveTo>
                  <a:lnTo>
                    <a:pt x="0" y="10001"/>
                  </a:lnTo>
                  <a:lnTo>
                    <a:pt x="6496" y="10000"/>
                  </a:lnTo>
                  <a:lnTo>
                    <a:pt x="10015" y="3333"/>
                  </a:lnTo>
                  <a:lnTo>
                    <a:pt x="10015" y="0"/>
                  </a:lnTo>
                  <a:close/>
                </a:path>
              </a:pathLst>
            </a:custGeom>
            <a:gradFill>
              <a:gsLst>
                <a:gs pos="100000">
                  <a:schemeClr val="accent2">
                    <a:alpha val="10000"/>
                  </a:schemeClr>
                </a:gs>
                <a:gs pos="0">
                  <a:schemeClr val="accent2">
                    <a:alpha val="10000"/>
                  </a:schemeClr>
                </a:gs>
              </a:gsLst>
              <a:lin ang="144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grpSp>
        <p:nvGrpSpPr>
          <p:cNvPr id="9" name="Group 21" descr="abstract background design" hidden="1"/>
          <p:cNvGrpSpPr>
            <a:grpSpLocks/>
          </p:cNvGrpSpPr>
          <p:nvPr userDrawn="1"/>
        </p:nvGrpSpPr>
        <p:grpSpPr bwMode="auto">
          <a:xfrm flipH="1">
            <a:off x="0" y="0"/>
            <a:ext cx="12201525" cy="6858000"/>
            <a:chOff x="0" y="618575"/>
            <a:chExt cx="12201526" cy="6858638"/>
          </a:xfrm>
        </p:grpSpPr>
        <p:sp>
          <p:nvSpPr>
            <p:cNvPr id="10" name="Rectangle 9"/>
            <p:cNvSpPr/>
            <p:nvPr userDrawn="1"/>
          </p:nvSpPr>
          <p:spPr>
            <a:xfrm>
              <a:off x="0" y="618575"/>
              <a:ext cx="12192000" cy="6858638"/>
            </a:xfrm>
            <a:prstGeom prst="rect">
              <a:avLst/>
            </a:prstGeom>
            <a:gradFill>
              <a:gsLst>
                <a:gs pos="100000">
                  <a:schemeClr val="accent3">
                    <a:alpha val="0"/>
                  </a:schemeClr>
                </a:gs>
                <a:gs pos="0">
                  <a:schemeClr val="accent2">
                    <a:alpha val="5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9526" y="618894"/>
              <a:ext cx="12192000" cy="6858001"/>
            </a:xfrm>
            <a:prstGeom prst="rect">
              <a:avLst/>
            </a:prstGeom>
            <a:gradFill>
              <a:gsLst>
                <a:gs pos="67000">
                  <a:schemeClr val="accent3">
                    <a:alpha val="0"/>
                  </a:schemeClr>
                </a:gs>
                <a:gs pos="0">
                  <a:schemeClr val="accent2">
                    <a:alpha val="20000"/>
                  </a:schemeClr>
                </a:gs>
              </a:gsLst>
              <a:lin ang="6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</p:grpSp>
      <p:sp>
        <p:nvSpPr>
          <p:cNvPr id="12" name="Freeform 15"/>
          <p:cNvSpPr>
            <a:spLocks/>
          </p:cNvSpPr>
          <p:nvPr userDrawn="1"/>
        </p:nvSpPr>
        <p:spPr bwMode="auto">
          <a:xfrm flipH="1">
            <a:off x="-3175" y="-627063"/>
            <a:ext cx="12204700" cy="8112126"/>
          </a:xfrm>
          <a:custGeom>
            <a:avLst/>
            <a:gdLst>
              <a:gd name="T0" fmla="*/ 12204700 w 7688"/>
              <a:gd name="T1" fmla="*/ 0 h 5110"/>
              <a:gd name="T2" fmla="*/ 8723313 w 7688"/>
              <a:gd name="T3" fmla="*/ 0 h 5110"/>
              <a:gd name="T4" fmla="*/ 0 w 7688"/>
              <a:gd name="T5" fmla="*/ 8112126 h 5110"/>
              <a:gd name="T6" fmla="*/ 8016875 w 7688"/>
              <a:gd name="T7" fmla="*/ 8112126 h 5110"/>
              <a:gd name="T8" fmla="*/ 11898313 w 7688"/>
              <a:gd name="T9" fmla="*/ 596900 h 5110"/>
              <a:gd name="T10" fmla="*/ 12204700 w 7688"/>
              <a:gd name="T11" fmla="*/ 0 h 511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7688" h="5110">
                <a:moveTo>
                  <a:pt x="7688" y="0"/>
                </a:moveTo>
                <a:lnTo>
                  <a:pt x="5495" y="0"/>
                </a:lnTo>
                <a:lnTo>
                  <a:pt x="0" y="5110"/>
                </a:lnTo>
                <a:lnTo>
                  <a:pt x="5050" y="5110"/>
                </a:lnTo>
                <a:lnTo>
                  <a:pt x="7495" y="376"/>
                </a:lnTo>
                <a:lnTo>
                  <a:pt x="768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13" name="Rectangle 12"/>
          <p:cNvSpPr/>
          <p:nvPr userDrawn="1"/>
        </p:nvSpPr>
        <p:spPr>
          <a:xfrm>
            <a:off x="-3175" y="5486400"/>
            <a:ext cx="12204700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2384364"/>
            <a:ext cx="9175668" cy="2852737"/>
          </a:xfrm>
        </p:spPr>
        <p:txBody>
          <a:bodyPr anchor="b"/>
          <a:lstStyle>
            <a:lvl1pPr>
              <a:defRPr sz="60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71700" y="5620215"/>
            <a:ext cx="9175668" cy="1237467"/>
          </a:xfrm>
        </p:spPr>
        <p:txBody>
          <a:bodyPr/>
          <a:lstStyle>
            <a:lvl1pPr marL="0" indent="0">
              <a:buNone/>
              <a:defRPr sz="2400" b="0">
                <a:solidFill>
                  <a:schemeClr val="bg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8FDB05D-8CE1-459B-B0E5-6BC681A545D7}" type="datetime1">
              <a:rPr lang="en-US" smtClean="0"/>
              <a:t>4/25/2017</a:t>
            </a:fld>
            <a:endParaRPr lang="en-US" dirty="0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10208419" y="3345656"/>
            <a:ext cx="3417888" cy="365125"/>
          </a:xfrm>
        </p:spPr>
        <p:txBody>
          <a:bodyPr/>
          <a:lstStyle>
            <a:lvl1pPr>
              <a:defRPr dirty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60218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C179FA-C304-496F-B290-9E46D950A419}" type="datetime1">
              <a:rPr lang="en-US" smtClean="0"/>
              <a:t>4/25/2017</a:t>
            </a:fld>
            <a:endParaRPr lang="en-US" dirty="0"/>
          </a:p>
        </p:txBody>
      </p:sp>
      <p:sp>
        <p:nvSpPr>
          <p:cNvPr id="2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4610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90687"/>
            <a:ext cx="5157787" cy="814387"/>
          </a:xfrm>
        </p:spPr>
        <p:txBody>
          <a:bodyPr anchor="b"/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90687"/>
            <a:ext cx="5183188" cy="814387"/>
          </a:xfrm>
        </p:spPr>
        <p:txBody>
          <a:bodyPr anchor="b"/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4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A3EAA-7638-4F79-84B8-1FCCBEFB8297}" type="datetime1">
              <a:rPr lang="en-US" smtClean="0"/>
              <a:t>4/25/2017</a:t>
            </a:fld>
            <a:endParaRPr lang="en-US" dirty="0"/>
          </a:p>
        </p:txBody>
      </p:sp>
      <p:sp>
        <p:nvSpPr>
          <p:cNvPr id="25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2665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0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ABBF9-0E4D-4034-868D-6605404CDE8C}" type="datetime1">
              <a:rPr lang="en-US" smtClean="0"/>
              <a:t>4/25/2017</a:t>
            </a:fld>
            <a:endParaRPr lang="en-US" dirty="0"/>
          </a:p>
        </p:txBody>
      </p:sp>
      <p:sp>
        <p:nvSpPr>
          <p:cNvPr id="21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7020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179AB-7D49-4103-B02D-F38F82C309D1}" type="datetime1">
              <a:rPr lang="en-US" smtClean="0"/>
              <a:t>4/25/2017</a:t>
            </a:fld>
            <a:endParaRPr lang="en-US" dirty="0"/>
          </a:p>
        </p:txBody>
      </p:sp>
      <p:sp>
        <p:nvSpPr>
          <p:cNvPr id="2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30861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 userDrawn="1"/>
        </p:nvGrpSpPr>
        <p:grpSpPr bwMode="auto">
          <a:xfrm>
            <a:off x="0" y="-3175"/>
            <a:ext cx="12192000" cy="6865938"/>
            <a:chOff x="-1" y="-2971"/>
            <a:chExt cx="12192001" cy="6866062"/>
          </a:xfrm>
        </p:grpSpPr>
        <p:sp>
          <p:nvSpPr>
            <p:cNvPr id="6" name="Freeform 37"/>
            <p:cNvSpPr>
              <a:spLocks/>
            </p:cNvSpPr>
            <p:nvPr userDrawn="1"/>
          </p:nvSpPr>
          <p:spPr bwMode="auto">
            <a:xfrm>
              <a:off x="0" y="-2971"/>
              <a:ext cx="10287000" cy="6866062"/>
            </a:xfrm>
            <a:custGeom>
              <a:avLst/>
              <a:gdLst>
                <a:gd name="T0" fmla="*/ 6663 w 7656"/>
                <a:gd name="T1" fmla="*/ 0 h 5110"/>
                <a:gd name="T2" fmla="*/ 0 w 7656"/>
                <a:gd name="T3" fmla="*/ 5110 h 5110"/>
                <a:gd name="T4" fmla="*/ 4772 w 7656"/>
                <a:gd name="T5" fmla="*/ 5110 h 5110"/>
                <a:gd name="T6" fmla="*/ 7656 w 7656"/>
                <a:gd name="T7" fmla="*/ 0 h 5110"/>
                <a:gd name="T8" fmla="*/ 6663 w 765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56" h="5110">
                  <a:moveTo>
                    <a:pt x="6663" y="0"/>
                  </a:moveTo>
                  <a:lnTo>
                    <a:pt x="0" y="5110"/>
                  </a:lnTo>
                  <a:lnTo>
                    <a:pt x="4772" y="5110"/>
                  </a:lnTo>
                  <a:lnTo>
                    <a:pt x="7656" y="0"/>
                  </a:lnTo>
                  <a:lnTo>
                    <a:pt x="6663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7" name="Freeform 33"/>
            <p:cNvSpPr>
              <a:spLocks/>
            </p:cNvSpPr>
            <p:nvPr userDrawn="1"/>
          </p:nvSpPr>
          <p:spPr bwMode="auto">
            <a:xfrm>
              <a:off x="-1" y="0"/>
              <a:ext cx="5430032" cy="6858000"/>
            </a:xfrm>
            <a:custGeom>
              <a:avLst/>
              <a:gdLst>
                <a:gd name="T0" fmla="*/ 0 w 4046"/>
                <a:gd name="T1" fmla="*/ 0 h 5110"/>
                <a:gd name="T2" fmla="*/ 2437 w 4046"/>
                <a:gd name="T3" fmla="*/ 0 h 5110"/>
                <a:gd name="T4" fmla="*/ 4046 w 4046"/>
                <a:gd name="T5" fmla="*/ 5110 h 5110"/>
                <a:gd name="T6" fmla="*/ 2664 w 4046"/>
                <a:gd name="T7" fmla="*/ 5110 h 5110"/>
                <a:gd name="T8" fmla="*/ 0 w 404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46" h="5110">
                  <a:moveTo>
                    <a:pt x="0" y="0"/>
                  </a:moveTo>
                  <a:lnTo>
                    <a:pt x="2437" y="0"/>
                  </a:lnTo>
                  <a:lnTo>
                    <a:pt x="4046" y="5110"/>
                  </a:lnTo>
                  <a:lnTo>
                    <a:pt x="2664" y="511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8" name="Freeform 29"/>
            <p:cNvSpPr>
              <a:spLocks/>
            </p:cNvSpPr>
            <p:nvPr userDrawn="1"/>
          </p:nvSpPr>
          <p:spPr bwMode="auto">
            <a:xfrm>
              <a:off x="1205778" y="-1"/>
              <a:ext cx="10986222" cy="6858001"/>
            </a:xfrm>
            <a:custGeom>
              <a:avLst/>
              <a:gdLst>
                <a:gd name="T0" fmla="*/ 0 w 8186"/>
                <a:gd name="T1" fmla="*/ 0 h 5110"/>
                <a:gd name="T2" fmla="*/ 5278 w 8186"/>
                <a:gd name="T3" fmla="*/ 0 h 5110"/>
                <a:gd name="T4" fmla="*/ 8186 w 8186"/>
                <a:gd name="T5" fmla="*/ 5110 h 5110"/>
                <a:gd name="T6" fmla="*/ 6479 w 8186"/>
                <a:gd name="T7" fmla="*/ 5110 h 5110"/>
                <a:gd name="T8" fmla="*/ 0 w 818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86" h="5110">
                  <a:moveTo>
                    <a:pt x="0" y="0"/>
                  </a:moveTo>
                  <a:lnTo>
                    <a:pt x="5278" y="0"/>
                  </a:lnTo>
                  <a:lnTo>
                    <a:pt x="8186" y="5110"/>
                  </a:lnTo>
                  <a:lnTo>
                    <a:pt x="6479" y="511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9" name="Freeform 25"/>
            <p:cNvSpPr>
              <a:spLocks/>
            </p:cNvSpPr>
            <p:nvPr userDrawn="1"/>
          </p:nvSpPr>
          <p:spPr bwMode="auto">
            <a:xfrm>
              <a:off x="6996758" y="0"/>
              <a:ext cx="4495800" cy="6858000"/>
            </a:xfrm>
            <a:custGeom>
              <a:avLst/>
              <a:gdLst>
                <a:gd name="T0" fmla="*/ 0 w 2832"/>
                <a:gd name="T1" fmla="*/ 0 h 4320"/>
                <a:gd name="T2" fmla="*/ 526 w 2832"/>
                <a:gd name="T3" fmla="*/ 4320 h 4320"/>
                <a:gd name="T4" fmla="*/ 2015 w 2832"/>
                <a:gd name="T5" fmla="*/ 4320 h 4320"/>
                <a:gd name="T6" fmla="*/ 2832 w 2832"/>
                <a:gd name="T7" fmla="*/ 0 h 4320"/>
                <a:gd name="T8" fmla="*/ 0 w 2832"/>
                <a:gd name="T9" fmla="*/ 0 h 4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32" h="4320">
                  <a:moveTo>
                    <a:pt x="0" y="0"/>
                  </a:moveTo>
                  <a:lnTo>
                    <a:pt x="526" y="4320"/>
                  </a:lnTo>
                  <a:lnTo>
                    <a:pt x="2015" y="4320"/>
                  </a:lnTo>
                  <a:lnTo>
                    <a:pt x="2832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0" name="Freeform 9"/>
            <p:cNvSpPr>
              <a:spLocks/>
            </p:cNvSpPr>
            <p:nvPr userDrawn="1"/>
          </p:nvSpPr>
          <p:spPr bwMode="auto">
            <a:xfrm>
              <a:off x="2487614" y="-1"/>
              <a:ext cx="6095702" cy="6858001"/>
            </a:xfrm>
            <a:custGeom>
              <a:avLst/>
              <a:gdLst>
                <a:gd name="T0" fmla="*/ 2157 w 4542"/>
                <a:gd name="T1" fmla="*/ 0 h 5110"/>
                <a:gd name="T2" fmla="*/ 1183 w 4542"/>
                <a:gd name="T3" fmla="*/ 0 h 5110"/>
                <a:gd name="T4" fmla="*/ 0 w 4542"/>
                <a:gd name="T5" fmla="*/ 5110 h 5110"/>
                <a:gd name="T6" fmla="*/ 4542 w 4542"/>
                <a:gd name="T7" fmla="*/ 5110 h 5110"/>
                <a:gd name="T8" fmla="*/ 2157 w 4542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42" h="5110">
                  <a:moveTo>
                    <a:pt x="2157" y="0"/>
                  </a:moveTo>
                  <a:lnTo>
                    <a:pt x="1183" y="0"/>
                  </a:lnTo>
                  <a:lnTo>
                    <a:pt x="0" y="5110"/>
                  </a:lnTo>
                  <a:lnTo>
                    <a:pt x="4542" y="5110"/>
                  </a:lnTo>
                  <a:lnTo>
                    <a:pt x="2157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1" name="Freeform 17"/>
            <p:cNvSpPr>
              <a:spLocks/>
            </p:cNvSpPr>
            <p:nvPr userDrawn="1"/>
          </p:nvSpPr>
          <p:spPr bwMode="auto">
            <a:xfrm>
              <a:off x="-1" y="798700"/>
              <a:ext cx="12192001" cy="4781176"/>
            </a:xfrm>
            <a:custGeom>
              <a:avLst/>
              <a:gdLst>
                <a:gd name="T0" fmla="*/ 0 w 9078"/>
                <a:gd name="T1" fmla="*/ 0 h 3560"/>
                <a:gd name="T2" fmla="*/ 9078 w 9078"/>
                <a:gd name="T3" fmla="*/ 672 h 3560"/>
                <a:gd name="T4" fmla="*/ 9078 w 9078"/>
                <a:gd name="T5" fmla="*/ 3560 h 3560"/>
                <a:gd name="T6" fmla="*/ 0 w 9078"/>
                <a:gd name="T7" fmla="*/ 985 h 3560"/>
                <a:gd name="T8" fmla="*/ 0 w 9078"/>
                <a:gd name="T9" fmla="*/ 0 h 3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78" h="3560">
                  <a:moveTo>
                    <a:pt x="0" y="0"/>
                  </a:moveTo>
                  <a:lnTo>
                    <a:pt x="9078" y="672"/>
                  </a:lnTo>
                  <a:lnTo>
                    <a:pt x="9078" y="3560"/>
                  </a:lnTo>
                  <a:lnTo>
                    <a:pt x="0" y="985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sp>
        <p:nvSpPr>
          <p:cNvPr id="12" name="Rectangle 11"/>
          <p:cNvSpPr/>
          <p:nvPr userDrawn="1"/>
        </p:nvSpPr>
        <p:spPr>
          <a:xfrm>
            <a:off x="0" y="416"/>
            <a:ext cx="12192000" cy="6858000"/>
          </a:xfrm>
          <a:prstGeom prst="rect">
            <a:avLst/>
          </a:prstGeom>
          <a:gradFill>
            <a:gsLst>
              <a:gs pos="100000">
                <a:schemeClr val="bg1">
                  <a:alpha val="0"/>
                </a:schemeClr>
              </a:gs>
              <a:gs pos="0">
                <a:schemeClr val="bg1">
                  <a:lumMod val="75000"/>
                  <a:alpha val="25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13" name="Group 25" descr="abstract background design"/>
          <p:cNvGrpSpPr>
            <a:grpSpLocks/>
          </p:cNvGrpSpPr>
          <p:nvPr userDrawn="1"/>
        </p:nvGrpSpPr>
        <p:grpSpPr bwMode="auto">
          <a:xfrm>
            <a:off x="-1588" y="-4763"/>
            <a:ext cx="5035551" cy="6865938"/>
            <a:chOff x="-1366" y="-4114"/>
            <a:chExt cx="5035003" cy="6865834"/>
          </a:xfrm>
        </p:grpSpPr>
        <p:sp>
          <p:nvSpPr>
            <p:cNvPr id="14" name="Rectangle 1040"/>
            <p:cNvSpPr/>
            <p:nvPr userDrawn="1"/>
          </p:nvSpPr>
          <p:spPr>
            <a:xfrm>
              <a:off x="-1366" y="-2385"/>
              <a:ext cx="5035002" cy="6859550"/>
            </a:xfrm>
            <a:custGeom>
              <a:avLst/>
              <a:gdLst>
                <a:gd name="connsiteX0" fmla="*/ 0 w 12192000"/>
                <a:gd name="connsiteY0" fmla="*/ 0 h 556282"/>
                <a:gd name="connsiteX1" fmla="*/ 12192000 w 12192000"/>
                <a:gd name="connsiteY1" fmla="*/ 0 h 556282"/>
                <a:gd name="connsiteX2" fmla="*/ 12192000 w 12192000"/>
                <a:gd name="connsiteY2" fmla="*/ 556282 h 556282"/>
                <a:gd name="connsiteX3" fmla="*/ 0 w 12192000"/>
                <a:gd name="connsiteY3" fmla="*/ 556282 h 556282"/>
                <a:gd name="connsiteX4" fmla="*/ 0 w 12192000"/>
                <a:gd name="connsiteY4" fmla="*/ 0 h 556282"/>
                <a:gd name="connsiteX0" fmla="*/ 0 w 12206068"/>
                <a:gd name="connsiteY0" fmla="*/ 1026941 h 1583223"/>
                <a:gd name="connsiteX1" fmla="*/ 12206068 w 12206068"/>
                <a:gd name="connsiteY1" fmla="*/ 0 h 1583223"/>
                <a:gd name="connsiteX2" fmla="*/ 12192000 w 12206068"/>
                <a:gd name="connsiteY2" fmla="*/ 1583223 h 1583223"/>
                <a:gd name="connsiteX3" fmla="*/ 0 w 12206068"/>
                <a:gd name="connsiteY3" fmla="*/ 1583223 h 1583223"/>
                <a:gd name="connsiteX4" fmla="*/ 0 w 12206068"/>
                <a:gd name="connsiteY4" fmla="*/ 1026941 h 1583223"/>
                <a:gd name="connsiteX0" fmla="*/ 0 w 12192000"/>
                <a:gd name="connsiteY0" fmla="*/ 34281 h 590563"/>
                <a:gd name="connsiteX1" fmla="*/ 12086619 w 12192000"/>
                <a:gd name="connsiteY1" fmla="*/ 0 h 590563"/>
                <a:gd name="connsiteX2" fmla="*/ 12192000 w 12192000"/>
                <a:gd name="connsiteY2" fmla="*/ 590563 h 590563"/>
                <a:gd name="connsiteX3" fmla="*/ 0 w 12192000"/>
                <a:gd name="connsiteY3" fmla="*/ 590563 h 590563"/>
                <a:gd name="connsiteX4" fmla="*/ 0 w 12192000"/>
                <a:gd name="connsiteY4" fmla="*/ 34281 h 590563"/>
                <a:gd name="connsiteX0" fmla="*/ 0 w 12193711"/>
                <a:gd name="connsiteY0" fmla="*/ 244346 h 800628"/>
                <a:gd name="connsiteX1" fmla="*/ 12193711 w 12193711"/>
                <a:gd name="connsiteY1" fmla="*/ 0 h 800628"/>
                <a:gd name="connsiteX2" fmla="*/ 12192000 w 12193711"/>
                <a:gd name="connsiteY2" fmla="*/ 800628 h 800628"/>
                <a:gd name="connsiteX3" fmla="*/ 0 w 12193711"/>
                <a:gd name="connsiteY3" fmla="*/ 800628 h 800628"/>
                <a:gd name="connsiteX4" fmla="*/ 0 w 12193711"/>
                <a:gd name="connsiteY4" fmla="*/ 244346 h 800628"/>
                <a:gd name="connsiteX0" fmla="*/ 98854 w 12193711"/>
                <a:gd name="connsiteY0" fmla="*/ 577978 h 800628"/>
                <a:gd name="connsiteX1" fmla="*/ 12193711 w 12193711"/>
                <a:gd name="connsiteY1" fmla="*/ 0 h 800628"/>
                <a:gd name="connsiteX2" fmla="*/ 12192000 w 12193711"/>
                <a:gd name="connsiteY2" fmla="*/ 800628 h 800628"/>
                <a:gd name="connsiteX3" fmla="*/ 0 w 12193711"/>
                <a:gd name="connsiteY3" fmla="*/ 800628 h 800628"/>
                <a:gd name="connsiteX4" fmla="*/ 98854 w 12193711"/>
                <a:gd name="connsiteY4" fmla="*/ 577978 h 800628"/>
                <a:gd name="connsiteX0" fmla="*/ 4119 w 12193711"/>
                <a:gd name="connsiteY0" fmla="*/ 606811 h 800628"/>
                <a:gd name="connsiteX1" fmla="*/ 12193711 w 12193711"/>
                <a:gd name="connsiteY1" fmla="*/ 0 h 800628"/>
                <a:gd name="connsiteX2" fmla="*/ 12192000 w 12193711"/>
                <a:gd name="connsiteY2" fmla="*/ 800628 h 800628"/>
                <a:gd name="connsiteX3" fmla="*/ 0 w 12193711"/>
                <a:gd name="connsiteY3" fmla="*/ 800628 h 800628"/>
                <a:gd name="connsiteX4" fmla="*/ 4119 w 12193711"/>
                <a:gd name="connsiteY4" fmla="*/ 606811 h 800628"/>
                <a:gd name="connsiteX0" fmla="*/ 135924 w 12193711"/>
                <a:gd name="connsiteY0" fmla="*/ 590335 h 800628"/>
                <a:gd name="connsiteX1" fmla="*/ 12193711 w 12193711"/>
                <a:gd name="connsiteY1" fmla="*/ 0 h 800628"/>
                <a:gd name="connsiteX2" fmla="*/ 12192000 w 12193711"/>
                <a:gd name="connsiteY2" fmla="*/ 800628 h 800628"/>
                <a:gd name="connsiteX3" fmla="*/ 0 w 12193711"/>
                <a:gd name="connsiteY3" fmla="*/ 800628 h 800628"/>
                <a:gd name="connsiteX4" fmla="*/ 135924 w 12193711"/>
                <a:gd name="connsiteY4" fmla="*/ 590335 h 800628"/>
                <a:gd name="connsiteX0" fmla="*/ 0 w 12197830"/>
                <a:gd name="connsiteY0" fmla="*/ 577978 h 800628"/>
                <a:gd name="connsiteX1" fmla="*/ 12197830 w 12197830"/>
                <a:gd name="connsiteY1" fmla="*/ 0 h 800628"/>
                <a:gd name="connsiteX2" fmla="*/ 12196119 w 12197830"/>
                <a:gd name="connsiteY2" fmla="*/ 800628 h 800628"/>
                <a:gd name="connsiteX3" fmla="*/ 4119 w 12197830"/>
                <a:gd name="connsiteY3" fmla="*/ 800628 h 800628"/>
                <a:gd name="connsiteX4" fmla="*/ 0 w 12197830"/>
                <a:gd name="connsiteY4" fmla="*/ 577978 h 800628"/>
                <a:gd name="connsiteX0" fmla="*/ 0 w 12196127"/>
                <a:gd name="connsiteY0" fmla="*/ 414454 h 637104"/>
                <a:gd name="connsiteX1" fmla="*/ 12167795 w 12196127"/>
                <a:gd name="connsiteY1" fmla="*/ 0 h 637104"/>
                <a:gd name="connsiteX2" fmla="*/ 12196119 w 12196127"/>
                <a:gd name="connsiteY2" fmla="*/ 637104 h 637104"/>
                <a:gd name="connsiteX3" fmla="*/ 4119 w 12196127"/>
                <a:gd name="connsiteY3" fmla="*/ 637104 h 637104"/>
                <a:gd name="connsiteX4" fmla="*/ 0 w 12196127"/>
                <a:gd name="connsiteY4" fmla="*/ 414454 h 637104"/>
                <a:gd name="connsiteX0" fmla="*/ 0 w 12196196"/>
                <a:gd name="connsiteY0" fmla="*/ 411116 h 633766"/>
                <a:gd name="connsiteX1" fmla="*/ 12194493 w 12196196"/>
                <a:gd name="connsiteY1" fmla="*/ 0 h 633766"/>
                <a:gd name="connsiteX2" fmla="*/ 12196119 w 12196196"/>
                <a:gd name="connsiteY2" fmla="*/ 633766 h 633766"/>
                <a:gd name="connsiteX3" fmla="*/ 4119 w 12196196"/>
                <a:gd name="connsiteY3" fmla="*/ 633766 h 633766"/>
                <a:gd name="connsiteX4" fmla="*/ 0 w 12196196"/>
                <a:gd name="connsiteY4" fmla="*/ 411116 h 633766"/>
                <a:gd name="connsiteX0" fmla="*/ 0 w 12196123"/>
                <a:gd name="connsiteY0" fmla="*/ 374407 h 597057"/>
                <a:gd name="connsiteX1" fmla="*/ 12147772 w 12196123"/>
                <a:gd name="connsiteY1" fmla="*/ 0 h 597057"/>
                <a:gd name="connsiteX2" fmla="*/ 12196119 w 12196123"/>
                <a:gd name="connsiteY2" fmla="*/ 597057 h 597057"/>
                <a:gd name="connsiteX3" fmla="*/ 4119 w 12196123"/>
                <a:gd name="connsiteY3" fmla="*/ 597057 h 597057"/>
                <a:gd name="connsiteX4" fmla="*/ 0 w 12196123"/>
                <a:gd name="connsiteY4" fmla="*/ 374407 h 597057"/>
                <a:gd name="connsiteX0" fmla="*/ 0 w 12196196"/>
                <a:gd name="connsiteY0" fmla="*/ 404442 h 627092"/>
                <a:gd name="connsiteX1" fmla="*/ 12194493 w 12196196"/>
                <a:gd name="connsiteY1" fmla="*/ 0 h 627092"/>
                <a:gd name="connsiteX2" fmla="*/ 12196119 w 12196196"/>
                <a:gd name="connsiteY2" fmla="*/ 627092 h 627092"/>
                <a:gd name="connsiteX3" fmla="*/ 4119 w 12196196"/>
                <a:gd name="connsiteY3" fmla="*/ 627092 h 627092"/>
                <a:gd name="connsiteX4" fmla="*/ 0 w 12196196"/>
                <a:gd name="connsiteY4" fmla="*/ 404442 h 627092"/>
                <a:gd name="connsiteX0" fmla="*/ 0 w 12196123"/>
                <a:gd name="connsiteY0" fmla="*/ 391093 h 613743"/>
                <a:gd name="connsiteX1" fmla="*/ 12141097 w 12196123"/>
                <a:gd name="connsiteY1" fmla="*/ 0 h 613743"/>
                <a:gd name="connsiteX2" fmla="*/ 12196119 w 12196123"/>
                <a:gd name="connsiteY2" fmla="*/ 613743 h 613743"/>
                <a:gd name="connsiteX3" fmla="*/ 4119 w 12196123"/>
                <a:gd name="connsiteY3" fmla="*/ 613743 h 613743"/>
                <a:gd name="connsiteX4" fmla="*/ 0 w 12196123"/>
                <a:gd name="connsiteY4" fmla="*/ 391093 h 613743"/>
                <a:gd name="connsiteX0" fmla="*/ 0 w 12197830"/>
                <a:gd name="connsiteY0" fmla="*/ 407779 h 630429"/>
                <a:gd name="connsiteX1" fmla="*/ 12197830 w 12197830"/>
                <a:gd name="connsiteY1" fmla="*/ 0 h 630429"/>
                <a:gd name="connsiteX2" fmla="*/ 12196119 w 12197830"/>
                <a:gd name="connsiteY2" fmla="*/ 630429 h 630429"/>
                <a:gd name="connsiteX3" fmla="*/ 4119 w 12197830"/>
                <a:gd name="connsiteY3" fmla="*/ 630429 h 630429"/>
                <a:gd name="connsiteX4" fmla="*/ 0 w 12197830"/>
                <a:gd name="connsiteY4" fmla="*/ 407779 h 630429"/>
                <a:gd name="connsiteX0" fmla="*/ 0 w 12197830"/>
                <a:gd name="connsiteY0" fmla="*/ 0 h 6877450"/>
                <a:gd name="connsiteX1" fmla="*/ 12197830 w 12197830"/>
                <a:gd name="connsiteY1" fmla="*/ 6247021 h 6877450"/>
                <a:gd name="connsiteX2" fmla="*/ 12196119 w 12197830"/>
                <a:gd name="connsiteY2" fmla="*/ 6877450 h 6877450"/>
                <a:gd name="connsiteX3" fmla="*/ 4119 w 12197830"/>
                <a:gd name="connsiteY3" fmla="*/ 6877450 h 6877450"/>
                <a:gd name="connsiteX4" fmla="*/ 0 w 12197830"/>
                <a:gd name="connsiteY4" fmla="*/ 0 h 6877450"/>
                <a:gd name="connsiteX0" fmla="*/ 0 w 12196119"/>
                <a:gd name="connsiteY0" fmla="*/ 1379 h 6878829"/>
                <a:gd name="connsiteX1" fmla="*/ 4996930 w 12196119"/>
                <a:gd name="connsiteY1" fmla="*/ 0 h 6878829"/>
                <a:gd name="connsiteX2" fmla="*/ 12196119 w 12196119"/>
                <a:gd name="connsiteY2" fmla="*/ 6878829 h 6878829"/>
                <a:gd name="connsiteX3" fmla="*/ 4119 w 12196119"/>
                <a:gd name="connsiteY3" fmla="*/ 6878829 h 6878829"/>
                <a:gd name="connsiteX4" fmla="*/ 0 w 12196119"/>
                <a:gd name="connsiteY4" fmla="*/ 1379 h 6878829"/>
                <a:gd name="connsiteX0" fmla="*/ 0 w 5350819"/>
                <a:gd name="connsiteY0" fmla="*/ 1379 h 6878829"/>
                <a:gd name="connsiteX1" fmla="*/ 4996930 w 5350819"/>
                <a:gd name="connsiteY1" fmla="*/ 0 h 6878829"/>
                <a:gd name="connsiteX2" fmla="*/ 5350819 w 5350819"/>
                <a:gd name="connsiteY2" fmla="*/ 6878829 h 6878829"/>
                <a:gd name="connsiteX3" fmla="*/ 4119 w 5350819"/>
                <a:gd name="connsiteY3" fmla="*/ 6878829 h 6878829"/>
                <a:gd name="connsiteX4" fmla="*/ 0 w 5350819"/>
                <a:gd name="connsiteY4" fmla="*/ 1379 h 6878829"/>
                <a:gd name="connsiteX0" fmla="*/ 0 w 5350819"/>
                <a:gd name="connsiteY0" fmla="*/ 1379 h 6878829"/>
                <a:gd name="connsiteX1" fmla="*/ 4044430 w 5350819"/>
                <a:gd name="connsiteY1" fmla="*/ 0 h 6878829"/>
                <a:gd name="connsiteX2" fmla="*/ 5350819 w 5350819"/>
                <a:gd name="connsiteY2" fmla="*/ 6878829 h 6878829"/>
                <a:gd name="connsiteX3" fmla="*/ 4119 w 5350819"/>
                <a:gd name="connsiteY3" fmla="*/ 6878829 h 6878829"/>
                <a:gd name="connsiteX4" fmla="*/ 0 w 5350819"/>
                <a:gd name="connsiteY4" fmla="*/ 1379 h 6878829"/>
                <a:gd name="connsiteX0" fmla="*/ 0 w 5046019"/>
                <a:gd name="connsiteY0" fmla="*/ 1379 h 6878829"/>
                <a:gd name="connsiteX1" fmla="*/ 4044430 w 5046019"/>
                <a:gd name="connsiteY1" fmla="*/ 0 h 6878829"/>
                <a:gd name="connsiteX2" fmla="*/ 5046019 w 5046019"/>
                <a:gd name="connsiteY2" fmla="*/ 6878829 h 6878829"/>
                <a:gd name="connsiteX3" fmla="*/ 4119 w 5046019"/>
                <a:gd name="connsiteY3" fmla="*/ 6878829 h 6878829"/>
                <a:gd name="connsiteX4" fmla="*/ 0 w 5046019"/>
                <a:gd name="connsiteY4" fmla="*/ 1379 h 6878829"/>
                <a:gd name="connsiteX0" fmla="*/ 0 w 5046019"/>
                <a:gd name="connsiteY0" fmla="*/ 0 h 6877450"/>
                <a:gd name="connsiteX1" fmla="*/ 4052693 w 5046019"/>
                <a:gd name="connsiteY1" fmla="*/ 72985 h 6877450"/>
                <a:gd name="connsiteX2" fmla="*/ 5046019 w 5046019"/>
                <a:gd name="connsiteY2" fmla="*/ 6877450 h 6877450"/>
                <a:gd name="connsiteX3" fmla="*/ 4119 w 5046019"/>
                <a:gd name="connsiteY3" fmla="*/ 6877450 h 6877450"/>
                <a:gd name="connsiteX4" fmla="*/ 0 w 5046019"/>
                <a:gd name="connsiteY4" fmla="*/ 0 h 6877450"/>
                <a:gd name="connsiteX0" fmla="*/ 0 w 5046019"/>
                <a:gd name="connsiteY0" fmla="*/ 0 h 6877450"/>
                <a:gd name="connsiteX1" fmla="*/ 4047185 w 5046019"/>
                <a:gd name="connsiteY1" fmla="*/ 9638 h 6877450"/>
                <a:gd name="connsiteX2" fmla="*/ 5046019 w 5046019"/>
                <a:gd name="connsiteY2" fmla="*/ 6877450 h 6877450"/>
                <a:gd name="connsiteX3" fmla="*/ 4119 w 5046019"/>
                <a:gd name="connsiteY3" fmla="*/ 6877450 h 6877450"/>
                <a:gd name="connsiteX4" fmla="*/ 0 w 5046019"/>
                <a:gd name="connsiteY4" fmla="*/ 0 h 6877450"/>
                <a:gd name="connsiteX0" fmla="*/ 0 w 5046019"/>
                <a:gd name="connsiteY0" fmla="*/ 0 h 6877450"/>
                <a:gd name="connsiteX1" fmla="*/ 4058202 w 5046019"/>
                <a:gd name="connsiteY1" fmla="*/ 64722 h 6877450"/>
                <a:gd name="connsiteX2" fmla="*/ 5046019 w 5046019"/>
                <a:gd name="connsiteY2" fmla="*/ 6877450 h 6877450"/>
                <a:gd name="connsiteX3" fmla="*/ 4119 w 5046019"/>
                <a:gd name="connsiteY3" fmla="*/ 6877450 h 6877450"/>
                <a:gd name="connsiteX4" fmla="*/ 0 w 5046019"/>
                <a:gd name="connsiteY4" fmla="*/ 0 h 6877450"/>
                <a:gd name="connsiteX0" fmla="*/ 0 w 5046019"/>
                <a:gd name="connsiteY0" fmla="*/ 0 h 6877450"/>
                <a:gd name="connsiteX1" fmla="*/ 4052694 w 5046019"/>
                <a:gd name="connsiteY1" fmla="*/ 6884 h 6877450"/>
                <a:gd name="connsiteX2" fmla="*/ 5046019 w 5046019"/>
                <a:gd name="connsiteY2" fmla="*/ 6877450 h 6877450"/>
                <a:gd name="connsiteX3" fmla="*/ 4119 w 5046019"/>
                <a:gd name="connsiteY3" fmla="*/ 6877450 h 6877450"/>
                <a:gd name="connsiteX4" fmla="*/ 0 w 5046019"/>
                <a:gd name="connsiteY4" fmla="*/ 0 h 6877450"/>
                <a:gd name="connsiteX0" fmla="*/ 0 w 5043265"/>
                <a:gd name="connsiteY0" fmla="*/ 31675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1365 w 5043265"/>
                <a:gd name="connsiteY3" fmla="*/ 6870566 h 6870566"/>
                <a:gd name="connsiteX4" fmla="*/ 0 w 5043265"/>
                <a:gd name="connsiteY4" fmla="*/ 31675 h 6870566"/>
                <a:gd name="connsiteX0" fmla="*/ 0 w 5043265"/>
                <a:gd name="connsiteY0" fmla="*/ 1379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1365 w 5043265"/>
                <a:gd name="connsiteY3" fmla="*/ 6870566 h 6870566"/>
                <a:gd name="connsiteX4" fmla="*/ 0 w 5043265"/>
                <a:gd name="connsiteY4" fmla="*/ 1379 h 6870566"/>
                <a:gd name="connsiteX0" fmla="*/ 0 w 5043265"/>
                <a:gd name="connsiteY0" fmla="*/ 1379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83992 w 5043265"/>
                <a:gd name="connsiteY3" fmla="*/ 6843024 h 6870566"/>
                <a:gd name="connsiteX4" fmla="*/ 0 w 5043265"/>
                <a:gd name="connsiteY4" fmla="*/ 1379 h 6870566"/>
                <a:gd name="connsiteX0" fmla="*/ 0 w 5043265"/>
                <a:gd name="connsiteY0" fmla="*/ 1379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4120 w 5043265"/>
                <a:gd name="connsiteY3" fmla="*/ 6859550 h 6870566"/>
                <a:gd name="connsiteX4" fmla="*/ 0 w 5043265"/>
                <a:gd name="connsiteY4" fmla="*/ 1379 h 6870566"/>
                <a:gd name="connsiteX0" fmla="*/ 0 w 5043265"/>
                <a:gd name="connsiteY0" fmla="*/ 1379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1366 w 5043265"/>
                <a:gd name="connsiteY3" fmla="*/ 6859550 h 6870566"/>
                <a:gd name="connsiteX4" fmla="*/ 0 w 5043265"/>
                <a:gd name="connsiteY4" fmla="*/ 1379 h 6870566"/>
                <a:gd name="connsiteX0" fmla="*/ 0 w 5037757"/>
                <a:gd name="connsiteY0" fmla="*/ 1379 h 6859550"/>
                <a:gd name="connsiteX1" fmla="*/ 4049940 w 5037757"/>
                <a:gd name="connsiteY1" fmla="*/ 0 h 6859550"/>
                <a:gd name="connsiteX2" fmla="*/ 5037757 w 5037757"/>
                <a:gd name="connsiteY2" fmla="*/ 6837515 h 6859550"/>
                <a:gd name="connsiteX3" fmla="*/ 1366 w 5037757"/>
                <a:gd name="connsiteY3" fmla="*/ 6859550 h 6859550"/>
                <a:gd name="connsiteX4" fmla="*/ 0 w 5037757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35002" h="6859550">
                  <a:moveTo>
                    <a:pt x="0" y="1379"/>
                  </a:moveTo>
                  <a:lnTo>
                    <a:pt x="4049940" y="0"/>
                  </a:lnTo>
                  <a:lnTo>
                    <a:pt x="5035002" y="6859549"/>
                  </a:lnTo>
                  <a:lnTo>
                    <a:pt x="1366" y="6859550"/>
                  </a:lnTo>
                  <a:cubicBezTo>
                    <a:pt x="-7" y="4573493"/>
                    <a:pt x="1373" y="2287436"/>
                    <a:pt x="0" y="1379"/>
                  </a:cubicBezTo>
                  <a:close/>
                </a:path>
              </a:pathLst>
            </a:custGeom>
            <a:gradFill>
              <a:gsLst>
                <a:gs pos="100000">
                  <a:srgbClr val="00B2B0"/>
                </a:gs>
                <a:gs pos="0">
                  <a:srgbClr val="003736"/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baseline="-25000" dirty="0"/>
            </a:p>
          </p:txBody>
        </p:sp>
        <p:sp>
          <p:nvSpPr>
            <p:cNvPr id="15" name="Freeform 19"/>
            <p:cNvSpPr>
              <a:spLocks/>
            </p:cNvSpPr>
            <p:nvPr userDrawn="1"/>
          </p:nvSpPr>
          <p:spPr bwMode="auto">
            <a:xfrm>
              <a:off x="1" y="-4114"/>
              <a:ext cx="5033636" cy="6862754"/>
            </a:xfrm>
            <a:custGeom>
              <a:avLst/>
              <a:gdLst>
                <a:gd name="T0" fmla="*/ 3840 w 8030"/>
                <a:gd name="T1" fmla="*/ 0 h 5110"/>
                <a:gd name="T2" fmla="*/ 0 w 8030"/>
                <a:gd name="T3" fmla="*/ 0 h 5110"/>
                <a:gd name="T4" fmla="*/ 6337 w 8030"/>
                <a:gd name="T5" fmla="*/ 5110 h 5110"/>
                <a:gd name="T6" fmla="*/ 8030 w 8030"/>
                <a:gd name="T7" fmla="*/ 5110 h 5110"/>
                <a:gd name="T8" fmla="*/ 3840 w 8030"/>
                <a:gd name="T9" fmla="*/ 0 h 5110"/>
                <a:gd name="connsiteX0" fmla="*/ 8033 w 10000"/>
                <a:gd name="connsiteY0" fmla="*/ 0 h 10000"/>
                <a:gd name="connsiteX1" fmla="*/ 0 w 10000"/>
                <a:gd name="connsiteY1" fmla="*/ 0 h 10000"/>
                <a:gd name="connsiteX2" fmla="*/ 7892 w 10000"/>
                <a:gd name="connsiteY2" fmla="*/ 10000 h 10000"/>
                <a:gd name="connsiteX3" fmla="*/ 10000 w 10000"/>
                <a:gd name="connsiteY3" fmla="*/ 10000 h 10000"/>
                <a:gd name="connsiteX4" fmla="*/ 8033 w 10000"/>
                <a:gd name="connsiteY4" fmla="*/ 0 h 10000"/>
                <a:gd name="connsiteX0" fmla="*/ 7837 w 10000"/>
                <a:gd name="connsiteY0" fmla="*/ 192 h 10000"/>
                <a:gd name="connsiteX1" fmla="*/ 0 w 10000"/>
                <a:gd name="connsiteY1" fmla="*/ 0 h 10000"/>
                <a:gd name="connsiteX2" fmla="*/ 7892 w 10000"/>
                <a:gd name="connsiteY2" fmla="*/ 10000 h 10000"/>
                <a:gd name="connsiteX3" fmla="*/ 10000 w 10000"/>
                <a:gd name="connsiteY3" fmla="*/ 10000 h 10000"/>
                <a:gd name="connsiteX4" fmla="*/ 7837 w 10000"/>
                <a:gd name="connsiteY4" fmla="*/ 192 h 10000"/>
                <a:gd name="connsiteX0" fmla="*/ 8033 w 10000"/>
                <a:gd name="connsiteY0" fmla="*/ 0 h 10012"/>
                <a:gd name="connsiteX1" fmla="*/ 0 w 10000"/>
                <a:gd name="connsiteY1" fmla="*/ 12 h 10012"/>
                <a:gd name="connsiteX2" fmla="*/ 7892 w 10000"/>
                <a:gd name="connsiteY2" fmla="*/ 10012 h 10012"/>
                <a:gd name="connsiteX3" fmla="*/ 10000 w 10000"/>
                <a:gd name="connsiteY3" fmla="*/ 10012 h 10012"/>
                <a:gd name="connsiteX4" fmla="*/ 8033 w 10000"/>
                <a:gd name="connsiteY4" fmla="*/ 0 h 10012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6">
                  <a:moveTo>
                    <a:pt x="8033" y="0"/>
                  </a:moveTo>
                  <a:lnTo>
                    <a:pt x="0" y="6"/>
                  </a:lnTo>
                  <a:lnTo>
                    <a:pt x="7892" y="10006"/>
                  </a:lnTo>
                  <a:lnTo>
                    <a:pt x="10000" y="10006"/>
                  </a:lnTo>
                  <a:lnTo>
                    <a:pt x="8033" y="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4000"/>
                  </a:schemeClr>
                </a:gs>
                <a:gs pos="38000">
                  <a:schemeClr val="accent2">
                    <a:alpha val="25000"/>
                  </a:schemeClr>
                </a:gs>
              </a:gsLst>
              <a:lin ang="48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6" name="Freeform 19"/>
            <p:cNvSpPr>
              <a:spLocks/>
            </p:cNvSpPr>
            <p:nvPr userDrawn="1"/>
          </p:nvSpPr>
          <p:spPr bwMode="auto">
            <a:xfrm flipV="1">
              <a:off x="199" y="-686"/>
              <a:ext cx="3432693" cy="6862406"/>
            </a:xfrm>
            <a:custGeom>
              <a:avLst/>
              <a:gdLst>
                <a:gd name="T0" fmla="*/ 3840 w 8030"/>
                <a:gd name="T1" fmla="*/ 0 h 5110"/>
                <a:gd name="T2" fmla="*/ 0 w 8030"/>
                <a:gd name="T3" fmla="*/ 0 h 5110"/>
                <a:gd name="T4" fmla="*/ 6337 w 8030"/>
                <a:gd name="T5" fmla="*/ 5110 h 5110"/>
                <a:gd name="T6" fmla="*/ 8030 w 8030"/>
                <a:gd name="T7" fmla="*/ 5110 h 5110"/>
                <a:gd name="T8" fmla="*/ 3840 w 8030"/>
                <a:gd name="T9" fmla="*/ 0 h 5110"/>
                <a:gd name="connsiteX0" fmla="*/ 8033 w 10000"/>
                <a:gd name="connsiteY0" fmla="*/ 0 h 10000"/>
                <a:gd name="connsiteX1" fmla="*/ 0 w 10000"/>
                <a:gd name="connsiteY1" fmla="*/ 0 h 10000"/>
                <a:gd name="connsiteX2" fmla="*/ 7892 w 10000"/>
                <a:gd name="connsiteY2" fmla="*/ 10000 h 10000"/>
                <a:gd name="connsiteX3" fmla="*/ 10000 w 10000"/>
                <a:gd name="connsiteY3" fmla="*/ 10000 h 10000"/>
                <a:gd name="connsiteX4" fmla="*/ 8033 w 10000"/>
                <a:gd name="connsiteY4" fmla="*/ 0 h 10000"/>
                <a:gd name="connsiteX0" fmla="*/ 7837 w 10000"/>
                <a:gd name="connsiteY0" fmla="*/ 192 h 10000"/>
                <a:gd name="connsiteX1" fmla="*/ 0 w 10000"/>
                <a:gd name="connsiteY1" fmla="*/ 0 h 10000"/>
                <a:gd name="connsiteX2" fmla="*/ 7892 w 10000"/>
                <a:gd name="connsiteY2" fmla="*/ 10000 h 10000"/>
                <a:gd name="connsiteX3" fmla="*/ 10000 w 10000"/>
                <a:gd name="connsiteY3" fmla="*/ 10000 h 10000"/>
                <a:gd name="connsiteX4" fmla="*/ 7837 w 10000"/>
                <a:gd name="connsiteY4" fmla="*/ 192 h 10000"/>
                <a:gd name="connsiteX0" fmla="*/ 8033 w 10000"/>
                <a:gd name="connsiteY0" fmla="*/ 0 h 10012"/>
                <a:gd name="connsiteX1" fmla="*/ 0 w 10000"/>
                <a:gd name="connsiteY1" fmla="*/ 12 h 10012"/>
                <a:gd name="connsiteX2" fmla="*/ 7892 w 10000"/>
                <a:gd name="connsiteY2" fmla="*/ 10012 h 10012"/>
                <a:gd name="connsiteX3" fmla="*/ 10000 w 10000"/>
                <a:gd name="connsiteY3" fmla="*/ 10012 h 10012"/>
                <a:gd name="connsiteX4" fmla="*/ 8033 w 10000"/>
                <a:gd name="connsiteY4" fmla="*/ 0 h 10012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4757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8033"/>
                <a:gd name="connsiteY0" fmla="*/ 0 h 10006"/>
                <a:gd name="connsiteX1" fmla="*/ 0 w 8033"/>
                <a:gd name="connsiteY1" fmla="*/ 6 h 10006"/>
                <a:gd name="connsiteX2" fmla="*/ 4757 w 8033"/>
                <a:gd name="connsiteY2" fmla="*/ 10006 h 10006"/>
                <a:gd name="connsiteX3" fmla="*/ 7415 w 8033"/>
                <a:gd name="connsiteY3" fmla="*/ 10006 h 10006"/>
                <a:gd name="connsiteX4" fmla="*/ 8033 w 8033"/>
                <a:gd name="connsiteY4" fmla="*/ 0 h 10006"/>
                <a:gd name="connsiteX0" fmla="*/ 5710 w 9231"/>
                <a:gd name="connsiteY0" fmla="*/ 12 h 9994"/>
                <a:gd name="connsiteX1" fmla="*/ 0 w 9231"/>
                <a:gd name="connsiteY1" fmla="*/ 0 h 9994"/>
                <a:gd name="connsiteX2" fmla="*/ 5922 w 9231"/>
                <a:gd name="connsiteY2" fmla="*/ 9994 h 9994"/>
                <a:gd name="connsiteX3" fmla="*/ 9231 w 9231"/>
                <a:gd name="connsiteY3" fmla="*/ 9994 h 9994"/>
                <a:gd name="connsiteX4" fmla="*/ 5710 w 9231"/>
                <a:gd name="connsiteY4" fmla="*/ 12 h 9994"/>
                <a:gd name="connsiteX0" fmla="*/ 6186 w 10000"/>
                <a:gd name="connsiteY0" fmla="*/ 12 h 10000"/>
                <a:gd name="connsiteX1" fmla="*/ 0 w 10000"/>
                <a:gd name="connsiteY1" fmla="*/ 0 h 10000"/>
                <a:gd name="connsiteX2" fmla="*/ 4575 w 10000"/>
                <a:gd name="connsiteY2" fmla="*/ 10000 h 10000"/>
                <a:gd name="connsiteX3" fmla="*/ 10000 w 10000"/>
                <a:gd name="connsiteY3" fmla="*/ 10000 h 10000"/>
                <a:gd name="connsiteX4" fmla="*/ 6186 w 10000"/>
                <a:gd name="connsiteY4" fmla="*/ 12 h 10000"/>
                <a:gd name="connsiteX0" fmla="*/ 6186 w 7838"/>
                <a:gd name="connsiteY0" fmla="*/ 12 h 10000"/>
                <a:gd name="connsiteX1" fmla="*/ 0 w 7838"/>
                <a:gd name="connsiteY1" fmla="*/ 0 h 10000"/>
                <a:gd name="connsiteX2" fmla="*/ 4575 w 7838"/>
                <a:gd name="connsiteY2" fmla="*/ 10000 h 10000"/>
                <a:gd name="connsiteX3" fmla="*/ 7838 w 7838"/>
                <a:gd name="connsiteY3" fmla="*/ 10000 h 10000"/>
                <a:gd name="connsiteX4" fmla="*/ 6186 w 7838"/>
                <a:gd name="connsiteY4" fmla="*/ 12 h 10000"/>
                <a:gd name="connsiteX0" fmla="*/ 9745 w 10000"/>
                <a:gd name="connsiteY0" fmla="*/ 0 h 10023"/>
                <a:gd name="connsiteX1" fmla="*/ 0 w 10000"/>
                <a:gd name="connsiteY1" fmla="*/ 23 h 10023"/>
                <a:gd name="connsiteX2" fmla="*/ 5837 w 10000"/>
                <a:gd name="connsiteY2" fmla="*/ 10023 h 10023"/>
                <a:gd name="connsiteX3" fmla="*/ 10000 w 10000"/>
                <a:gd name="connsiteY3" fmla="*/ 10023 h 10023"/>
                <a:gd name="connsiteX4" fmla="*/ 9745 w 10000"/>
                <a:gd name="connsiteY4" fmla="*/ 0 h 10023"/>
                <a:gd name="connsiteX0" fmla="*/ 9745 w 11688"/>
                <a:gd name="connsiteY0" fmla="*/ 0 h 10041"/>
                <a:gd name="connsiteX1" fmla="*/ 0 w 11688"/>
                <a:gd name="connsiteY1" fmla="*/ 23 h 10041"/>
                <a:gd name="connsiteX2" fmla="*/ 5837 w 11688"/>
                <a:gd name="connsiteY2" fmla="*/ 10023 h 10041"/>
                <a:gd name="connsiteX3" fmla="*/ 11688 w 11688"/>
                <a:gd name="connsiteY3" fmla="*/ 10041 h 10041"/>
                <a:gd name="connsiteX4" fmla="*/ 9745 w 11688"/>
                <a:gd name="connsiteY4" fmla="*/ 0 h 10041"/>
                <a:gd name="connsiteX0" fmla="*/ 9745 w 11688"/>
                <a:gd name="connsiteY0" fmla="*/ 0 h 10041"/>
                <a:gd name="connsiteX1" fmla="*/ 0 w 11688"/>
                <a:gd name="connsiteY1" fmla="*/ 23 h 10041"/>
                <a:gd name="connsiteX2" fmla="*/ 6990 w 11688"/>
                <a:gd name="connsiteY2" fmla="*/ 10023 h 10041"/>
                <a:gd name="connsiteX3" fmla="*/ 11688 w 11688"/>
                <a:gd name="connsiteY3" fmla="*/ 10041 h 10041"/>
                <a:gd name="connsiteX4" fmla="*/ 9745 w 11688"/>
                <a:gd name="connsiteY4" fmla="*/ 0 h 10041"/>
                <a:gd name="connsiteX0" fmla="*/ 9745 w 11675"/>
                <a:gd name="connsiteY0" fmla="*/ 0 h 10023"/>
                <a:gd name="connsiteX1" fmla="*/ 0 w 11675"/>
                <a:gd name="connsiteY1" fmla="*/ 23 h 10023"/>
                <a:gd name="connsiteX2" fmla="*/ 6990 w 11675"/>
                <a:gd name="connsiteY2" fmla="*/ 10023 h 10023"/>
                <a:gd name="connsiteX3" fmla="*/ 11675 w 11675"/>
                <a:gd name="connsiteY3" fmla="*/ 9950 h 10023"/>
                <a:gd name="connsiteX4" fmla="*/ 9745 w 11675"/>
                <a:gd name="connsiteY4" fmla="*/ 0 h 10023"/>
                <a:gd name="connsiteX0" fmla="*/ 9745 w 11702"/>
                <a:gd name="connsiteY0" fmla="*/ 0 h 10024"/>
                <a:gd name="connsiteX1" fmla="*/ 0 w 11702"/>
                <a:gd name="connsiteY1" fmla="*/ 23 h 10024"/>
                <a:gd name="connsiteX2" fmla="*/ 6990 w 11702"/>
                <a:gd name="connsiteY2" fmla="*/ 10023 h 10024"/>
                <a:gd name="connsiteX3" fmla="*/ 11702 w 11702"/>
                <a:gd name="connsiteY3" fmla="*/ 10024 h 10024"/>
                <a:gd name="connsiteX4" fmla="*/ 9745 w 11702"/>
                <a:gd name="connsiteY4" fmla="*/ 0 h 10024"/>
                <a:gd name="connsiteX0" fmla="*/ 9558 w 11515"/>
                <a:gd name="connsiteY0" fmla="*/ 0 h 10024"/>
                <a:gd name="connsiteX1" fmla="*/ 0 w 11515"/>
                <a:gd name="connsiteY1" fmla="*/ 303 h 10024"/>
                <a:gd name="connsiteX2" fmla="*/ 6803 w 11515"/>
                <a:gd name="connsiteY2" fmla="*/ 10023 h 10024"/>
                <a:gd name="connsiteX3" fmla="*/ 11515 w 11515"/>
                <a:gd name="connsiteY3" fmla="*/ 10024 h 10024"/>
                <a:gd name="connsiteX4" fmla="*/ 9558 w 11515"/>
                <a:gd name="connsiteY4" fmla="*/ 0 h 10024"/>
                <a:gd name="connsiteX0" fmla="*/ 9772 w 11729"/>
                <a:gd name="connsiteY0" fmla="*/ 0 h 10024"/>
                <a:gd name="connsiteX1" fmla="*/ 0 w 11729"/>
                <a:gd name="connsiteY1" fmla="*/ 6 h 10024"/>
                <a:gd name="connsiteX2" fmla="*/ 7017 w 11729"/>
                <a:gd name="connsiteY2" fmla="*/ 10023 h 10024"/>
                <a:gd name="connsiteX3" fmla="*/ 11729 w 11729"/>
                <a:gd name="connsiteY3" fmla="*/ 10024 h 10024"/>
                <a:gd name="connsiteX4" fmla="*/ 9772 w 11729"/>
                <a:gd name="connsiteY4" fmla="*/ 0 h 10024"/>
                <a:gd name="connsiteX0" fmla="*/ 9785 w 11729"/>
                <a:gd name="connsiteY0" fmla="*/ 62 h 10018"/>
                <a:gd name="connsiteX1" fmla="*/ 0 w 11729"/>
                <a:gd name="connsiteY1" fmla="*/ 0 h 10018"/>
                <a:gd name="connsiteX2" fmla="*/ 7017 w 11729"/>
                <a:gd name="connsiteY2" fmla="*/ 10017 h 10018"/>
                <a:gd name="connsiteX3" fmla="*/ 11729 w 11729"/>
                <a:gd name="connsiteY3" fmla="*/ 10018 h 10018"/>
                <a:gd name="connsiteX4" fmla="*/ 9785 w 11729"/>
                <a:gd name="connsiteY4" fmla="*/ 62 h 10018"/>
                <a:gd name="connsiteX0" fmla="*/ 9772 w 11729"/>
                <a:gd name="connsiteY0" fmla="*/ 5 h 10018"/>
                <a:gd name="connsiteX1" fmla="*/ 0 w 11729"/>
                <a:gd name="connsiteY1" fmla="*/ 0 h 10018"/>
                <a:gd name="connsiteX2" fmla="*/ 7017 w 11729"/>
                <a:gd name="connsiteY2" fmla="*/ 10017 h 10018"/>
                <a:gd name="connsiteX3" fmla="*/ 11729 w 11729"/>
                <a:gd name="connsiteY3" fmla="*/ 10018 h 10018"/>
                <a:gd name="connsiteX4" fmla="*/ 9772 w 11729"/>
                <a:gd name="connsiteY4" fmla="*/ 5 h 10018"/>
                <a:gd name="connsiteX0" fmla="*/ 9772 w 11729"/>
                <a:gd name="connsiteY0" fmla="*/ 5 h 10018"/>
                <a:gd name="connsiteX1" fmla="*/ 0 w 11729"/>
                <a:gd name="connsiteY1" fmla="*/ 0 h 10018"/>
                <a:gd name="connsiteX2" fmla="*/ 1064 w 11729"/>
                <a:gd name="connsiteY2" fmla="*/ 1494 h 10018"/>
                <a:gd name="connsiteX3" fmla="*/ 7017 w 11729"/>
                <a:gd name="connsiteY3" fmla="*/ 10017 h 10018"/>
                <a:gd name="connsiteX4" fmla="*/ 11729 w 11729"/>
                <a:gd name="connsiteY4" fmla="*/ 10018 h 10018"/>
                <a:gd name="connsiteX5" fmla="*/ 9772 w 11729"/>
                <a:gd name="connsiteY5" fmla="*/ 5 h 10018"/>
                <a:gd name="connsiteX0" fmla="*/ 9791 w 11748"/>
                <a:gd name="connsiteY0" fmla="*/ 5 h 10018"/>
                <a:gd name="connsiteX1" fmla="*/ 19 w 11748"/>
                <a:gd name="connsiteY1" fmla="*/ 0 h 10018"/>
                <a:gd name="connsiteX2" fmla="*/ 0 w 11748"/>
                <a:gd name="connsiteY2" fmla="*/ 2481 h 10018"/>
                <a:gd name="connsiteX3" fmla="*/ 7036 w 11748"/>
                <a:gd name="connsiteY3" fmla="*/ 10017 h 10018"/>
                <a:gd name="connsiteX4" fmla="*/ 11748 w 11748"/>
                <a:gd name="connsiteY4" fmla="*/ 10018 h 10018"/>
                <a:gd name="connsiteX5" fmla="*/ 9791 w 11748"/>
                <a:gd name="connsiteY5" fmla="*/ 5 h 10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748" h="10018">
                  <a:moveTo>
                    <a:pt x="9791" y="5"/>
                  </a:moveTo>
                  <a:lnTo>
                    <a:pt x="19" y="0"/>
                  </a:lnTo>
                  <a:cubicBezTo>
                    <a:pt x="13" y="827"/>
                    <a:pt x="6" y="1654"/>
                    <a:pt x="0" y="2481"/>
                  </a:cubicBezTo>
                  <a:lnTo>
                    <a:pt x="7036" y="10017"/>
                  </a:lnTo>
                  <a:lnTo>
                    <a:pt x="11748" y="10018"/>
                  </a:lnTo>
                  <a:lnTo>
                    <a:pt x="9791" y="5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17000"/>
                  </a:schemeClr>
                </a:gs>
                <a:gs pos="38000">
                  <a:schemeClr val="accent2">
                    <a:alpha val="18000"/>
                  </a:schemeClr>
                </a:gs>
              </a:gsLst>
              <a:lin ang="18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4054" y="457200"/>
            <a:ext cx="3482317" cy="1600200"/>
          </a:xfrm>
        </p:spPr>
        <p:txBody>
          <a:bodyPr anchor="b">
            <a:noAutofit/>
          </a:bodyPr>
          <a:lstStyle>
            <a:lvl1pPr>
              <a:defRPr sz="44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457200"/>
            <a:ext cx="6172200" cy="5713358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4055" y="2514183"/>
            <a:ext cx="3703320" cy="3658015"/>
          </a:xfrm>
        </p:spPr>
        <p:txBody>
          <a:bodyPr/>
          <a:lstStyle>
            <a:lvl1pPr marL="0" indent="0">
              <a:buNone/>
              <a:defRPr sz="1600" b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5894F0-E657-4A85-91D2-A7990EEE710A}" type="datetime1">
              <a:rPr lang="en-US" smtClean="0"/>
              <a:t>4/25/2017</a:t>
            </a:fld>
            <a:endParaRPr lang="en-US" dirty="0"/>
          </a:p>
        </p:txBody>
      </p:sp>
      <p:sp>
        <p:nvSpPr>
          <p:cNvPr id="1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25468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 userDrawn="1"/>
        </p:nvGrpSpPr>
        <p:grpSpPr bwMode="auto">
          <a:xfrm>
            <a:off x="0" y="-3175"/>
            <a:ext cx="12192000" cy="6865938"/>
            <a:chOff x="-1" y="-2971"/>
            <a:chExt cx="12192001" cy="6866062"/>
          </a:xfrm>
        </p:grpSpPr>
        <p:sp>
          <p:nvSpPr>
            <p:cNvPr id="6" name="Freeform 37"/>
            <p:cNvSpPr>
              <a:spLocks/>
            </p:cNvSpPr>
            <p:nvPr userDrawn="1"/>
          </p:nvSpPr>
          <p:spPr bwMode="auto">
            <a:xfrm>
              <a:off x="0" y="-2971"/>
              <a:ext cx="10287000" cy="6866062"/>
            </a:xfrm>
            <a:custGeom>
              <a:avLst/>
              <a:gdLst>
                <a:gd name="T0" fmla="*/ 6663 w 7656"/>
                <a:gd name="T1" fmla="*/ 0 h 5110"/>
                <a:gd name="T2" fmla="*/ 0 w 7656"/>
                <a:gd name="T3" fmla="*/ 5110 h 5110"/>
                <a:gd name="T4" fmla="*/ 4772 w 7656"/>
                <a:gd name="T5" fmla="*/ 5110 h 5110"/>
                <a:gd name="T6" fmla="*/ 7656 w 7656"/>
                <a:gd name="T7" fmla="*/ 0 h 5110"/>
                <a:gd name="T8" fmla="*/ 6663 w 765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56" h="5110">
                  <a:moveTo>
                    <a:pt x="6663" y="0"/>
                  </a:moveTo>
                  <a:lnTo>
                    <a:pt x="0" y="5110"/>
                  </a:lnTo>
                  <a:lnTo>
                    <a:pt x="4772" y="5110"/>
                  </a:lnTo>
                  <a:lnTo>
                    <a:pt x="7656" y="0"/>
                  </a:lnTo>
                  <a:lnTo>
                    <a:pt x="6663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7" name="Freeform 33"/>
            <p:cNvSpPr>
              <a:spLocks/>
            </p:cNvSpPr>
            <p:nvPr userDrawn="1"/>
          </p:nvSpPr>
          <p:spPr bwMode="auto">
            <a:xfrm>
              <a:off x="-1" y="0"/>
              <a:ext cx="5430032" cy="6858000"/>
            </a:xfrm>
            <a:custGeom>
              <a:avLst/>
              <a:gdLst>
                <a:gd name="T0" fmla="*/ 0 w 4046"/>
                <a:gd name="T1" fmla="*/ 0 h 5110"/>
                <a:gd name="T2" fmla="*/ 2437 w 4046"/>
                <a:gd name="T3" fmla="*/ 0 h 5110"/>
                <a:gd name="T4" fmla="*/ 4046 w 4046"/>
                <a:gd name="T5" fmla="*/ 5110 h 5110"/>
                <a:gd name="T6" fmla="*/ 2664 w 4046"/>
                <a:gd name="T7" fmla="*/ 5110 h 5110"/>
                <a:gd name="T8" fmla="*/ 0 w 404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46" h="5110">
                  <a:moveTo>
                    <a:pt x="0" y="0"/>
                  </a:moveTo>
                  <a:lnTo>
                    <a:pt x="2437" y="0"/>
                  </a:lnTo>
                  <a:lnTo>
                    <a:pt x="4046" y="5110"/>
                  </a:lnTo>
                  <a:lnTo>
                    <a:pt x="2664" y="511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8" name="Freeform 29"/>
            <p:cNvSpPr>
              <a:spLocks/>
            </p:cNvSpPr>
            <p:nvPr userDrawn="1"/>
          </p:nvSpPr>
          <p:spPr bwMode="auto">
            <a:xfrm>
              <a:off x="1205778" y="-1"/>
              <a:ext cx="10986222" cy="6858001"/>
            </a:xfrm>
            <a:custGeom>
              <a:avLst/>
              <a:gdLst>
                <a:gd name="T0" fmla="*/ 0 w 8186"/>
                <a:gd name="T1" fmla="*/ 0 h 5110"/>
                <a:gd name="T2" fmla="*/ 5278 w 8186"/>
                <a:gd name="T3" fmla="*/ 0 h 5110"/>
                <a:gd name="T4" fmla="*/ 8186 w 8186"/>
                <a:gd name="T5" fmla="*/ 5110 h 5110"/>
                <a:gd name="T6" fmla="*/ 6479 w 8186"/>
                <a:gd name="T7" fmla="*/ 5110 h 5110"/>
                <a:gd name="T8" fmla="*/ 0 w 818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86" h="5110">
                  <a:moveTo>
                    <a:pt x="0" y="0"/>
                  </a:moveTo>
                  <a:lnTo>
                    <a:pt x="5278" y="0"/>
                  </a:lnTo>
                  <a:lnTo>
                    <a:pt x="8186" y="5110"/>
                  </a:lnTo>
                  <a:lnTo>
                    <a:pt x="6479" y="511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9" name="Freeform 25"/>
            <p:cNvSpPr>
              <a:spLocks/>
            </p:cNvSpPr>
            <p:nvPr userDrawn="1"/>
          </p:nvSpPr>
          <p:spPr bwMode="auto">
            <a:xfrm>
              <a:off x="6996758" y="0"/>
              <a:ext cx="4495800" cy="6858000"/>
            </a:xfrm>
            <a:custGeom>
              <a:avLst/>
              <a:gdLst>
                <a:gd name="T0" fmla="*/ 0 w 2832"/>
                <a:gd name="T1" fmla="*/ 0 h 4320"/>
                <a:gd name="T2" fmla="*/ 526 w 2832"/>
                <a:gd name="T3" fmla="*/ 4320 h 4320"/>
                <a:gd name="T4" fmla="*/ 2015 w 2832"/>
                <a:gd name="T5" fmla="*/ 4320 h 4320"/>
                <a:gd name="T6" fmla="*/ 2832 w 2832"/>
                <a:gd name="T7" fmla="*/ 0 h 4320"/>
                <a:gd name="T8" fmla="*/ 0 w 2832"/>
                <a:gd name="T9" fmla="*/ 0 h 4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32" h="4320">
                  <a:moveTo>
                    <a:pt x="0" y="0"/>
                  </a:moveTo>
                  <a:lnTo>
                    <a:pt x="526" y="4320"/>
                  </a:lnTo>
                  <a:lnTo>
                    <a:pt x="2015" y="4320"/>
                  </a:lnTo>
                  <a:lnTo>
                    <a:pt x="2832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0" name="Freeform 9"/>
            <p:cNvSpPr>
              <a:spLocks/>
            </p:cNvSpPr>
            <p:nvPr userDrawn="1"/>
          </p:nvSpPr>
          <p:spPr bwMode="auto">
            <a:xfrm>
              <a:off x="2487614" y="-1"/>
              <a:ext cx="6095702" cy="6858001"/>
            </a:xfrm>
            <a:custGeom>
              <a:avLst/>
              <a:gdLst>
                <a:gd name="T0" fmla="*/ 2157 w 4542"/>
                <a:gd name="T1" fmla="*/ 0 h 5110"/>
                <a:gd name="T2" fmla="*/ 1183 w 4542"/>
                <a:gd name="T3" fmla="*/ 0 h 5110"/>
                <a:gd name="T4" fmla="*/ 0 w 4542"/>
                <a:gd name="T5" fmla="*/ 5110 h 5110"/>
                <a:gd name="T6" fmla="*/ 4542 w 4542"/>
                <a:gd name="T7" fmla="*/ 5110 h 5110"/>
                <a:gd name="T8" fmla="*/ 2157 w 4542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42" h="5110">
                  <a:moveTo>
                    <a:pt x="2157" y="0"/>
                  </a:moveTo>
                  <a:lnTo>
                    <a:pt x="1183" y="0"/>
                  </a:lnTo>
                  <a:lnTo>
                    <a:pt x="0" y="5110"/>
                  </a:lnTo>
                  <a:lnTo>
                    <a:pt x="4542" y="5110"/>
                  </a:lnTo>
                  <a:lnTo>
                    <a:pt x="2157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1" name="Freeform 17"/>
            <p:cNvSpPr>
              <a:spLocks/>
            </p:cNvSpPr>
            <p:nvPr userDrawn="1"/>
          </p:nvSpPr>
          <p:spPr bwMode="auto">
            <a:xfrm>
              <a:off x="-1" y="798700"/>
              <a:ext cx="12192001" cy="4781176"/>
            </a:xfrm>
            <a:custGeom>
              <a:avLst/>
              <a:gdLst>
                <a:gd name="T0" fmla="*/ 0 w 9078"/>
                <a:gd name="T1" fmla="*/ 0 h 3560"/>
                <a:gd name="T2" fmla="*/ 9078 w 9078"/>
                <a:gd name="T3" fmla="*/ 672 h 3560"/>
                <a:gd name="T4" fmla="*/ 9078 w 9078"/>
                <a:gd name="T5" fmla="*/ 3560 h 3560"/>
                <a:gd name="T6" fmla="*/ 0 w 9078"/>
                <a:gd name="T7" fmla="*/ 985 h 3560"/>
                <a:gd name="T8" fmla="*/ 0 w 9078"/>
                <a:gd name="T9" fmla="*/ 0 h 3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78" h="3560">
                  <a:moveTo>
                    <a:pt x="0" y="0"/>
                  </a:moveTo>
                  <a:lnTo>
                    <a:pt x="9078" y="672"/>
                  </a:lnTo>
                  <a:lnTo>
                    <a:pt x="9078" y="3560"/>
                  </a:lnTo>
                  <a:lnTo>
                    <a:pt x="0" y="985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sp>
        <p:nvSpPr>
          <p:cNvPr id="12" name="Rectangle 11"/>
          <p:cNvSpPr/>
          <p:nvPr userDrawn="1"/>
        </p:nvSpPr>
        <p:spPr>
          <a:xfrm>
            <a:off x="0" y="416"/>
            <a:ext cx="12192000" cy="6858000"/>
          </a:xfrm>
          <a:prstGeom prst="rect">
            <a:avLst/>
          </a:prstGeom>
          <a:gradFill>
            <a:gsLst>
              <a:gs pos="100000">
                <a:schemeClr val="bg1">
                  <a:alpha val="0"/>
                </a:schemeClr>
              </a:gs>
              <a:gs pos="0">
                <a:schemeClr val="bg1">
                  <a:lumMod val="75000"/>
                  <a:alpha val="25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13" name="Group 25" descr="abstract background design"/>
          <p:cNvGrpSpPr>
            <a:grpSpLocks/>
          </p:cNvGrpSpPr>
          <p:nvPr userDrawn="1"/>
        </p:nvGrpSpPr>
        <p:grpSpPr bwMode="auto">
          <a:xfrm>
            <a:off x="-1588" y="-4763"/>
            <a:ext cx="5035551" cy="6865938"/>
            <a:chOff x="-1366" y="-4114"/>
            <a:chExt cx="5035003" cy="6865834"/>
          </a:xfrm>
        </p:grpSpPr>
        <p:sp>
          <p:nvSpPr>
            <p:cNvPr id="14" name="Rectangle 1040"/>
            <p:cNvSpPr/>
            <p:nvPr userDrawn="1"/>
          </p:nvSpPr>
          <p:spPr>
            <a:xfrm>
              <a:off x="-1366" y="-2385"/>
              <a:ext cx="5035002" cy="6859550"/>
            </a:xfrm>
            <a:custGeom>
              <a:avLst/>
              <a:gdLst>
                <a:gd name="connsiteX0" fmla="*/ 0 w 12192000"/>
                <a:gd name="connsiteY0" fmla="*/ 0 h 556282"/>
                <a:gd name="connsiteX1" fmla="*/ 12192000 w 12192000"/>
                <a:gd name="connsiteY1" fmla="*/ 0 h 556282"/>
                <a:gd name="connsiteX2" fmla="*/ 12192000 w 12192000"/>
                <a:gd name="connsiteY2" fmla="*/ 556282 h 556282"/>
                <a:gd name="connsiteX3" fmla="*/ 0 w 12192000"/>
                <a:gd name="connsiteY3" fmla="*/ 556282 h 556282"/>
                <a:gd name="connsiteX4" fmla="*/ 0 w 12192000"/>
                <a:gd name="connsiteY4" fmla="*/ 0 h 556282"/>
                <a:gd name="connsiteX0" fmla="*/ 0 w 12206068"/>
                <a:gd name="connsiteY0" fmla="*/ 1026941 h 1583223"/>
                <a:gd name="connsiteX1" fmla="*/ 12206068 w 12206068"/>
                <a:gd name="connsiteY1" fmla="*/ 0 h 1583223"/>
                <a:gd name="connsiteX2" fmla="*/ 12192000 w 12206068"/>
                <a:gd name="connsiteY2" fmla="*/ 1583223 h 1583223"/>
                <a:gd name="connsiteX3" fmla="*/ 0 w 12206068"/>
                <a:gd name="connsiteY3" fmla="*/ 1583223 h 1583223"/>
                <a:gd name="connsiteX4" fmla="*/ 0 w 12206068"/>
                <a:gd name="connsiteY4" fmla="*/ 1026941 h 1583223"/>
                <a:gd name="connsiteX0" fmla="*/ 0 w 12192000"/>
                <a:gd name="connsiteY0" fmla="*/ 34281 h 590563"/>
                <a:gd name="connsiteX1" fmla="*/ 12086619 w 12192000"/>
                <a:gd name="connsiteY1" fmla="*/ 0 h 590563"/>
                <a:gd name="connsiteX2" fmla="*/ 12192000 w 12192000"/>
                <a:gd name="connsiteY2" fmla="*/ 590563 h 590563"/>
                <a:gd name="connsiteX3" fmla="*/ 0 w 12192000"/>
                <a:gd name="connsiteY3" fmla="*/ 590563 h 590563"/>
                <a:gd name="connsiteX4" fmla="*/ 0 w 12192000"/>
                <a:gd name="connsiteY4" fmla="*/ 34281 h 590563"/>
                <a:gd name="connsiteX0" fmla="*/ 0 w 12193711"/>
                <a:gd name="connsiteY0" fmla="*/ 244346 h 800628"/>
                <a:gd name="connsiteX1" fmla="*/ 12193711 w 12193711"/>
                <a:gd name="connsiteY1" fmla="*/ 0 h 800628"/>
                <a:gd name="connsiteX2" fmla="*/ 12192000 w 12193711"/>
                <a:gd name="connsiteY2" fmla="*/ 800628 h 800628"/>
                <a:gd name="connsiteX3" fmla="*/ 0 w 12193711"/>
                <a:gd name="connsiteY3" fmla="*/ 800628 h 800628"/>
                <a:gd name="connsiteX4" fmla="*/ 0 w 12193711"/>
                <a:gd name="connsiteY4" fmla="*/ 244346 h 800628"/>
                <a:gd name="connsiteX0" fmla="*/ 98854 w 12193711"/>
                <a:gd name="connsiteY0" fmla="*/ 577978 h 800628"/>
                <a:gd name="connsiteX1" fmla="*/ 12193711 w 12193711"/>
                <a:gd name="connsiteY1" fmla="*/ 0 h 800628"/>
                <a:gd name="connsiteX2" fmla="*/ 12192000 w 12193711"/>
                <a:gd name="connsiteY2" fmla="*/ 800628 h 800628"/>
                <a:gd name="connsiteX3" fmla="*/ 0 w 12193711"/>
                <a:gd name="connsiteY3" fmla="*/ 800628 h 800628"/>
                <a:gd name="connsiteX4" fmla="*/ 98854 w 12193711"/>
                <a:gd name="connsiteY4" fmla="*/ 577978 h 800628"/>
                <a:gd name="connsiteX0" fmla="*/ 4119 w 12193711"/>
                <a:gd name="connsiteY0" fmla="*/ 606811 h 800628"/>
                <a:gd name="connsiteX1" fmla="*/ 12193711 w 12193711"/>
                <a:gd name="connsiteY1" fmla="*/ 0 h 800628"/>
                <a:gd name="connsiteX2" fmla="*/ 12192000 w 12193711"/>
                <a:gd name="connsiteY2" fmla="*/ 800628 h 800628"/>
                <a:gd name="connsiteX3" fmla="*/ 0 w 12193711"/>
                <a:gd name="connsiteY3" fmla="*/ 800628 h 800628"/>
                <a:gd name="connsiteX4" fmla="*/ 4119 w 12193711"/>
                <a:gd name="connsiteY4" fmla="*/ 606811 h 800628"/>
                <a:gd name="connsiteX0" fmla="*/ 135924 w 12193711"/>
                <a:gd name="connsiteY0" fmla="*/ 590335 h 800628"/>
                <a:gd name="connsiteX1" fmla="*/ 12193711 w 12193711"/>
                <a:gd name="connsiteY1" fmla="*/ 0 h 800628"/>
                <a:gd name="connsiteX2" fmla="*/ 12192000 w 12193711"/>
                <a:gd name="connsiteY2" fmla="*/ 800628 h 800628"/>
                <a:gd name="connsiteX3" fmla="*/ 0 w 12193711"/>
                <a:gd name="connsiteY3" fmla="*/ 800628 h 800628"/>
                <a:gd name="connsiteX4" fmla="*/ 135924 w 12193711"/>
                <a:gd name="connsiteY4" fmla="*/ 590335 h 800628"/>
                <a:gd name="connsiteX0" fmla="*/ 0 w 12197830"/>
                <a:gd name="connsiteY0" fmla="*/ 577978 h 800628"/>
                <a:gd name="connsiteX1" fmla="*/ 12197830 w 12197830"/>
                <a:gd name="connsiteY1" fmla="*/ 0 h 800628"/>
                <a:gd name="connsiteX2" fmla="*/ 12196119 w 12197830"/>
                <a:gd name="connsiteY2" fmla="*/ 800628 h 800628"/>
                <a:gd name="connsiteX3" fmla="*/ 4119 w 12197830"/>
                <a:gd name="connsiteY3" fmla="*/ 800628 h 800628"/>
                <a:gd name="connsiteX4" fmla="*/ 0 w 12197830"/>
                <a:gd name="connsiteY4" fmla="*/ 577978 h 800628"/>
                <a:gd name="connsiteX0" fmla="*/ 0 w 12196127"/>
                <a:gd name="connsiteY0" fmla="*/ 414454 h 637104"/>
                <a:gd name="connsiteX1" fmla="*/ 12167795 w 12196127"/>
                <a:gd name="connsiteY1" fmla="*/ 0 h 637104"/>
                <a:gd name="connsiteX2" fmla="*/ 12196119 w 12196127"/>
                <a:gd name="connsiteY2" fmla="*/ 637104 h 637104"/>
                <a:gd name="connsiteX3" fmla="*/ 4119 w 12196127"/>
                <a:gd name="connsiteY3" fmla="*/ 637104 h 637104"/>
                <a:gd name="connsiteX4" fmla="*/ 0 w 12196127"/>
                <a:gd name="connsiteY4" fmla="*/ 414454 h 637104"/>
                <a:gd name="connsiteX0" fmla="*/ 0 w 12196196"/>
                <a:gd name="connsiteY0" fmla="*/ 411116 h 633766"/>
                <a:gd name="connsiteX1" fmla="*/ 12194493 w 12196196"/>
                <a:gd name="connsiteY1" fmla="*/ 0 h 633766"/>
                <a:gd name="connsiteX2" fmla="*/ 12196119 w 12196196"/>
                <a:gd name="connsiteY2" fmla="*/ 633766 h 633766"/>
                <a:gd name="connsiteX3" fmla="*/ 4119 w 12196196"/>
                <a:gd name="connsiteY3" fmla="*/ 633766 h 633766"/>
                <a:gd name="connsiteX4" fmla="*/ 0 w 12196196"/>
                <a:gd name="connsiteY4" fmla="*/ 411116 h 633766"/>
                <a:gd name="connsiteX0" fmla="*/ 0 w 12196123"/>
                <a:gd name="connsiteY0" fmla="*/ 374407 h 597057"/>
                <a:gd name="connsiteX1" fmla="*/ 12147772 w 12196123"/>
                <a:gd name="connsiteY1" fmla="*/ 0 h 597057"/>
                <a:gd name="connsiteX2" fmla="*/ 12196119 w 12196123"/>
                <a:gd name="connsiteY2" fmla="*/ 597057 h 597057"/>
                <a:gd name="connsiteX3" fmla="*/ 4119 w 12196123"/>
                <a:gd name="connsiteY3" fmla="*/ 597057 h 597057"/>
                <a:gd name="connsiteX4" fmla="*/ 0 w 12196123"/>
                <a:gd name="connsiteY4" fmla="*/ 374407 h 597057"/>
                <a:gd name="connsiteX0" fmla="*/ 0 w 12196196"/>
                <a:gd name="connsiteY0" fmla="*/ 404442 h 627092"/>
                <a:gd name="connsiteX1" fmla="*/ 12194493 w 12196196"/>
                <a:gd name="connsiteY1" fmla="*/ 0 h 627092"/>
                <a:gd name="connsiteX2" fmla="*/ 12196119 w 12196196"/>
                <a:gd name="connsiteY2" fmla="*/ 627092 h 627092"/>
                <a:gd name="connsiteX3" fmla="*/ 4119 w 12196196"/>
                <a:gd name="connsiteY3" fmla="*/ 627092 h 627092"/>
                <a:gd name="connsiteX4" fmla="*/ 0 w 12196196"/>
                <a:gd name="connsiteY4" fmla="*/ 404442 h 627092"/>
                <a:gd name="connsiteX0" fmla="*/ 0 w 12196123"/>
                <a:gd name="connsiteY0" fmla="*/ 391093 h 613743"/>
                <a:gd name="connsiteX1" fmla="*/ 12141097 w 12196123"/>
                <a:gd name="connsiteY1" fmla="*/ 0 h 613743"/>
                <a:gd name="connsiteX2" fmla="*/ 12196119 w 12196123"/>
                <a:gd name="connsiteY2" fmla="*/ 613743 h 613743"/>
                <a:gd name="connsiteX3" fmla="*/ 4119 w 12196123"/>
                <a:gd name="connsiteY3" fmla="*/ 613743 h 613743"/>
                <a:gd name="connsiteX4" fmla="*/ 0 w 12196123"/>
                <a:gd name="connsiteY4" fmla="*/ 391093 h 613743"/>
                <a:gd name="connsiteX0" fmla="*/ 0 w 12197830"/>
                <a:gd name="connsiteY0" fmla="*/ 407779 h 630429"/>
                <a:gd name="connsiteX1" fmla="*/ 12197830 w 12197830"/>
                <a:gd name="connsiteY1" fmla="*/ 0 h 630429"/>
                <a:gd name="connsiteX2" fmla="*/ 12196119 w 12197830"/>
                <a:gd name="connsiteY2" fmla="*/ 630429 h 630429"/>
                <a:gd name="connsiteX3" fmla="*/ 4119 w 12197830"/>
                <a:gd name="connsiteY3" fmla="*/ 630429 h 630429"/>
                <a:gd name="connsiteX4" fmla="*/ 0 w 12197830"/>
                <a:gd name="connsiteY4" fmla="*/ 407779 h 630429"/>
                <a:gd name="connsiteX0" fmla="*/ 0 w 12197830"/>
                <a:gd name="connsiteY0" fmla="*/ 0 h 6877450"/>
                <a:gd name="connsiteX1" fmla="*/ 12197830 w 12197830"/>
                <a:gd name="connsiteY1" fmla="*/ 6247021 h 6877450"/>
                <a:gd name="connsiteX2" fmla="*/ 12196119 w 12197830"/>
                <a:gd name="connsiteY2" fmla="*/ 6877450 h 6877450"/>
                <a:gd name="connsiteX3" fmla="*/ 4119 w 12197830"/>
                <a:gd name="connsiteY3" fmla="*/ 6877450 h 6877450"/>
                <a:gd name="connsiteX4" fmla="*/ 0 w 12197830"/>
                <a:gd name="connsiteY4" fmla="*/ 0 h 6877450"/>
                <a:gd name="connsiteX0" fmla="*/ 0 w 12196119"/>
                <a:gd name="connsiteY0" fmla="*/ 1379 h 6878829"/>
                <a:gd name="connsiteX1" fmla="*/ 4996930 w 12196119"/>
                <a:gd name="connsiteY1" fmla="*/ 0 h 6878829"/>
                <a:gd name="connsiteX2" fmla="*/ 12196119 w 12196119"/>
                <a:gd name="connsiteY2" fmla="*/ 6878829 h 6878829"/>
                <a:gd name="connsiteX3" fmla="*/ 4119 w 12196119"/>
                <a:gd name="connsiteY3" fmla="*/ 6878829 h 6878829"/>
                <a:gd name="connsiteX4" fmla="*/ 0 w 12196119"/>
                <a:gd name="connsiteY4" fmla="*/ 1379 h 6878829"/>
                <a:gd name="connsiteX0" fmla="*/ 0 w 5350819"/>
                <a:gd name="connsiteY0" fmla="*/ 1379 h 6878829"/>
                <a:gd name="connsiteX1" fmla="*/ 4996930 w 5350819"/>
                <a:gd name="connsiteY1" fmla="*/ 0 h 6878829"/>
                <a:gd name="connsiteX2" fmla="*/ 5350819 w 5350819"/>
                <a:gd name="connsiteY2" fmla="*/ 6878829 h 6878829"/>
                <a:gd name="connsiteX3" fmla="*/ 4119 w 5350819"/>
                <a:gd name="connsiteY3" fmla="*/ 6878829 h 6878829"/>
                <a:gd name="connsiteX4" fmla="*/ 0 w 5350819"/>
                <a:gd name="connsiteY4" fmla="*/ 1379 h 6878829"/>
                <a:gd name="connsiteX0" fmla="*/ 0 w 5350819"/>
                <a:gd name="connsiteY0" fmla="*/ 1379 h 6878829"/>
                <a:gd name="connsiteX1" fmla="*/ 4044430 w 5350819"/>
                <a:gd name="connsiteY1" fmla="*/ 0 h 6878829"/>
                <a:gd name="connsiteX2" fmla="*/ 5350819 w 5350819"/>
                <a:gd name="connsiteY2" fmla="*/ 6878829 h 6878829"/>
                <a:gd name="connsiteX3" fmla="*/ 4119 w 5350819"/>
                <a:gd name="connsiteY3" fmla="*/ 6878829 h 6878829"/>
                <a:gd name="connsiteX4" fmla="*/ 0 w 5350819"/>
                <a:gd name="connsiteY4" fmla="*/ 1379 h 6878829"/>
                <a:gd name="connsiteX0" fmla="*/ 0 w 5046019"/>
                <a:gd name="connsiteY0" fmla="*/ 1379 h 6878829"/>
                <a:gd name="connsiteX1" fmla="*/ 4044430 w 5046019"/>
                <a:gd name="connsiteY1" fmla="*/ 0 h 6878829"/>
                <a:gd name="connsiteX2" fmla="*/ 5046019 w 5046019"/>
                <a:gd name="connsiteY2" fmla="*/ 6878829 h 6878829"/>
                <a:gd name="connsiteX3" fmla="*/ 4119 w 5046019"/>
                <a:gd name="connsiteY3" fmla="*/ 6878829 h 6878829"/>
                <a:gd name="connsiteX4" fmla="*/ 0 w 5046019"/>
                <a:gd name="connsiteY4" fmla="*/ 1379 h 6878829"/>
                <a:gd name="connsiteX0" fmla="*/ 0 w 5046019"/>
                <a:gd name="connsiteY0" fmla="*/ 0 h 6877450"/>
                <a:gd name="connsiteX1" fmla="*/ 4052693 w 5046019"/>
                <a:gd name="connsiteY1" fmla="*/ 72985 h 6877450"/>
                <a:gd name="connsiteX2" fmla="*/ 5046019 w 5046019"/>
                <a:gd name="connsiteY2" fmla="*/ 6877450 h 6877450"/>
                <a:gd name="connsiteX3" fmla="*/ 4119 w 5046019"/>
                <a:gd name="connsiteY3" fmla="*/ 6877450 h 6877450"/>
                <a:gd name="connsiteX4" fmla="*/ 0 w 5046019"/>
                <a:gd name="connsiteY4" fmla="*/ 0 h 6877450"/>
                <a:gd name="connsiteX0" fmla="*/ 0 w 5046019"/>
                <a:gd name="connsiteY0" fmla="*/ 0 h 6877450"/>
                <a:gd name="connsiteX1" fmla="*/ 4047185 w 5046019"/>
                <a:gd name="connsiteY1" fmla="*/ 9638 h 6877450"/>
                <a:gd name="connsiteX2" fmla="*/ 5046019 w 5046019"/>
                <a:gd name="connsiteY2" fmla="*/ 6877450 h 6877450"/>
                <a:gd name="connsiteX3" fmla="*/ 4119 w 5046019"/>
                <a:gd name="connsiteY3" fmla="*/ 6877450 h 6877450"/>
                <a:gd name="connsiteX4" fmla="*/ 0 w 5046019"/>
                <a:gd name="connsiteY4" fmla="*/ 0 h 6877450"/>
                <a:gd name="connsiteX0" fmla="*/ 0 w 5046019"/>
                <a:gd name="connsiteY0" fmla="*/ 0 h 6877450"/>
                <a:gd name="connsiteX1" fmla="*/ 4058202 w 5046019"/>
                <a:gd name="connsiteY1" fmla="*/ 64722 h 6877450"/>
                <a:gd name="connsiteX2" fmla="*/ 5046019 w 5046019"/>
                <a:gd name="connsiteY2" fmla="*/ 6877450 h 6877450"/>
                <a:gd name="connsiteX3" fmla="*/ 4119 w 5046019"/>
                <a:gd name="connsiteY3" fmla="*/ 6877450 h 6877450"/>
                <a:gd name="connsiteX4" fmla="*/ 0 w 5046019"/>
                <a:gd name="connsiteY4" fmla="*/ 0 h 6877450"/>
                <a:gd name="connsiteX0" fmla="*/ 0 w 5046019"/>
                <a:gd name="connsiteY0" fmla="*/ 0 h 6877450"/>
                <a:gd name="connsiteX1" fmla="*/ 4052694 w 5046019"/>
                <a:gd name="connsiteY1" fmla="*/ 6884 h 6877450"/>
                <a:gd name="connsiteX2" fmla="*/ 5046019 w 5046019"/>
                <a:gd name="connsiteY2" fmla="*/ 6877450 h 6877450"/>
                <a:gd name="connsiteX3" fmla="*/ 4119 w 5046019"/>
                <a:gd name="connsiteY3" fmla="*/ 6877450 h 6877450"/>
                <a:gd name="connsiteX4" fmla="*/ 0 w 5046019"/>
                <a:gd name="connsiteY4" fmla="*/ 0 h 6877450"/>
                <a:gd name="connsiteX0" fmla="*/ 0 w 5043265"/>
                <a:gd name="connsiteY0" fmla="*/ 31675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1365 w 5043265"/>
                <a:gd name="connsiteY3" fmla="*/ 6870566 h 6870566"/>
                <a:gd name="connsiteX4" fmla="*/ 0 w 5043265"/>
                <a:gd name="connsiteY4" fmla="*/ 31675 h 6870566"/>
                <a:gd name="connsiteX0" fmla="*/ 0 w 5043265"/>
                <a:gd name="connsiteY0" fmla="*/ 1379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1365 w 5043265"/>
                <a:gd name="connsiteY3" fmla="*/ 6870566 h 6870566"/>
                <a:gd name="connsiteX4" fmla="*/ 0 w 5043265"/>
                <a:gd name="connsiteY4" fmla="*/ 1379 h 6870566"/>
                <a:gd name="connsiteX0" fmla="*/ 0 w 5043265"/>
                <a:gd name="connsiteY0" fmla="*/ 1379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83992 w 5043265"/>
                <a:gd name="connsiteY3" fmla="*/ 6843024 h 6870566"/>
                <a:gd name="connsiteX4" fmla="*/ 0 w 5043265"/>
                <a:gd name="connsiteY4" fmla="*/ 1379 h 6870566"/>
                <a:gd name="connsiteX0" fmla="*/ 0 w 5043265"/>
                <a:gd name="connsiteY0" fmla="*/ 1379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4120 w 5043265"/>
                <a:gd name="connsiteY3" fmla="*/ 6859550 h 6870566"/>
                <a:gd name="connsiteX4" fmla="*/ 0 w 5043265"/>
                <a:gd name="connsiteY4" fmla="*/ 1379 h 6870566"/>
                <a:gd name="connsiteX0" fmla="*/ 0 w 5043265"/>
                <a:gd name="connsiteY0" fmla="*/ 1379 h 6870566"/>
                <a:gd name="connsiteX1" fmla="*/ 4049940 w 5043265"/>
                <a:gd name="connsiteY1" fmla="*/ 0 h 6870566"/>
                <a:gd name="connsiteX2" fmla="*/ 5043265 w 5043265"/>
                <a:gd name="connsiteY2" fmla="*/ 6870566 h 6870566"/>
                <a:gd name="connsiteX3" fmla="*/ 1366 w 5043265"/>
                <a:gd name="connsiteY3" fmla="*/ 6859550 h 6870566"/>
                <a:gd name="connsiteX4" fmla="*/ 0 w 5043265"/>
                <a:gd name="connsiteY4" fmla="*/ 1379 h 6870566"/>
                <a:gd name="connsiteX0" fmla="*/ 0 w 5037757"/>
                <a:gd name="connsiteY0" fmla="*/ 1379 h 6859550"/>
                <a:gd name="connsiteX1" fmla="*/ 4049940 w 5037757"/>
                <a:gd name="connsiteY1" fmla="*/ 0 h 6859550"/>
                <a:gd name="connsiteX2" fmla="*/ 5037757 w 5037757"/>
                <a:gd name="connsiteY2" fmla="*/ 6837515 h 6859550"/>
                <a:gd name="connsiteX3" fmla="*/ 1366 w 5037757"/>
                <a:gd name="connsiteY3" fmla="*/ 6859550 h 6859550"/>
                <a:gd name="connsiteX4" fmla="*/ 0 w 5037757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  <a:gd name="connsiteX0" fmla="*/ 0 w 5035002"/>
                <a:gd name="connsiteY0" fmla="*/ 1379 h 6859550"/>
                <a:gd name="connsiteX1" fmla="*/ 4049940 w 5035002"/>
                <a:gd name="connsiteY1" fmla="*/ 0 h 6859550"/>
                <a:gd name="connsiteX2" fmla="*/ 5035002 w 5035002"/>
                <a:gd name="connsiteY2" fmla="*/ 6859549 h 6859550"/>
                <a:gd name="connsiteX3" fmla="*/ 1366 w 5035002"/>
                <a:gd name="connsiteY3" fmla="*/ 6859550 h 6859550"/>
                <a:gd name="connsiteX4" fmla="*/ 0 w 5035002"/>
                <a:gd name="connsiteY4" fmla="*/ 1379 h 685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35002" h="6859550">
                  <a:moveTo>
                    <a:pt x="0" y="1379"/>
                  </a:moveTo>
                  <a:lnTo>
                    <a:pt x="4049940" y="0"/>
                  </a:lnTo>
                  <a:lnTo>
                    <a:pt x="5035002" y="6859549"/>
                  </a:lnTo>
                  <a:lnTo>
                    <a:pt x="1366" y="6859550"/>
                  </a:lnTo>
                  <a:cubicBezTo>
                    <a:pt x="-7" y="4573493"/>
                    <a:pt x="1373" y="2287436"/>
                    <a:pt x="0" y="1379"/>
                  </a:cubicBezTo>
                  <a:close/>
                </a:path>
              </a:pathLst>
            </a:custGeom>
            <a:gradFill>
              <a:gsLst>
                <a:gs pos="100000">
                  <a:srgbClr val="00B2B0"/>
                </a:gs>
                <a:gs pos="0">
                  <a:srgbClr val="003736"/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baseline="-25000" dirty="0"/>
            </a:p>
          </p:txBody>
        </p:sp>
        <p:sp>
          <p:nvSpPr>
            <p:cNvPr id="15" name="Freeform 19"/>
            <p:cNvSpPr>
              <a:spLocks/>
            </p:cNvSpPr>
            <p:nvPr userDrawn="1"/>
          </p:nvSpPr>
          <p:spPr bwMode="auto">
            <a:xfrm>
              <a:off x="1" y="-4114"/>
              <a:ext cx="5033636" cy="6862754"/>
            </a:xfrm>
            <a:custGeom>
              <a:avLst/>
              <a:gdLst>
                <a:gd name="T0" fmla="*/ 3840 w 8030"/>
                <a:gd name="T1" fmla="*/ 0 h 5110"/>
                <a:gd name="T2" fmla="*/ 0 w 8030"/>
                <a:gd name="T3" fmla="*/ 0 h 5110"/>
                <a:gd name="T4" fmla="*/ 6337 w 8030"/>
                <a:gd name="T5" fmla="*/ 5110 h 5110"/>
                <a:gd name="T6" fmla="*/ 8030 w 8030"/>
                <a:gd name="T7" fmla="*/ 5110 h 5110"/>
                <a:gd name="T8" fmla="*/ 3840 w 8030"/>
                <a:gd name="T9" fmla="*/ 0 h 5110"/>
                <a:gd name="connsiteX0" fmla="*/ 8033 w 10000"/>
                <a:gd name="connsiteY0" fmla="*/ 0 h 10000"/>
                <a:gd name="connsiteX1" fmla="*/ 0 w 10000"/>
                <a:gd name="connsiteY1" fmla="*/ 0 h 10000"/>
                <a:gd name="connsiteX2" fmla="*/ 7892 w 10000"/>
                <a:gd name="connsiteY2" fmla="*/ 10000 h 10000"/>
                <a:gd name="connsiteX3" fmla="*/ 10000 w 10000"/>
                <a:gd name="connsiteY3" fmla="*/ 10000 h 10000"/>
                <a:gd name="connsiteX4" fmla="*/ 8033 w 10000"/>
                <a:gd name="connsiteY4" fmla="*/ 0 h 10000"/>
                <a:gd name="connsiteX0" fmla="*/ 7837 w 10000"/>
                <a:gd name="connsiteY0" fmla="*/ 192 h 10000"/>
                <a:gd name="connsiteX1" fmla="*/ 0 w 10000"/>
                <a:gd name="connsiteY1" fmla="*/ 0 h 10000"/>
                <a:gd name="connsiteX2" fmla="*/ 7892 w 10000"/>
                <a:gd name="connsiteY2" fmla="*/ 10000 h 10000"/>
                <a:gd name="connsiteX3" fmla="*/ 10000 w 10000"/>
                <a:gd name="connsiteY3" fmla="*/ 10000 h 10000"/>
                <a:gd name="connsiteX4" fmla="*/ 7837 w 10000"/>
                <a:gd name="connsiteY4" fmla="*/ 192 h 10000"/>
                <a:gd name="connsiteX0" fmla="*/ 8033 w 10000"/>
                <a:gd name="connsiteY0" fmla="*/ 0 h 10012"/>
                <a:gd name="connsiteX1" fmla="*/ 0 w 10000"/>
                <a:gd name="connsiteY1" fmla="*/ 12 h 10012"/>
                <a:gd name="connsiteX2" fmla="*/ 7892 w 10000"/>
                <a:gd name="connsiteY2" fmla="*/ 10012 h 10012"/>
                <a:gd name="connsiteX3" fmla="*/ 10000 w 10000"/>
                <a:gd name="connsiteY3" fmla="*/ 10012 h 10012"/>
                <a:gd name="connsiteX4" fmla="*/ 8033 w 10000"/>
                <a:gd name="connsiteY4" fmla="*/ 0 h 10012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6">
                  <a:moveTo>
                    <a:pt x="8033" y="0"/>
                  </a:moveTo>
                  <a:lnTo>
                    <a:pt x="0" y="6"/>
                  </a:lnTo>
                  <a:lnTo>
                    <a:pt x="7892" y="10006"/>
                  </a:lnTo>
                  <a:lnTo>
                    <a:pt x="10000" y="10006"/>
                  </a:lnTo>
                  <a:lnTo>
                    <a:pt x="8033" y="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4000"/>
                  </a:schemeClr>
                </a:gs>
                <a:gs pos="38000">
                  <a:schemeClr val="accent2">
                    <a:alpha val="25000"/>
                  </a:schemeClr>
                </a:gs>
              </a:gsLst>
              <a:lin ang="48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6" name="Freeform 19"/>
            <p:cNvSpPr>
              <a:spLocks/>
            </p:cNvSpPr>
            <p:nvPr userDrawn="1"/>
          </p:nvSpPr>
          <p:spPr bwMode="auto">
            <a:xfrm flipV="1">
              <a:off x="199" y="-686"/>
              <a:ext cx="3432693" cy="6862406"/>
            </a:xfrm>
            <a:custGeom>
              <a:avLst/>
              <a:gdLst>
                <a:gd name="T0" fmla="*/ 3840 w 8030"/>
                <a:gd name="T1" fmla="*/ 0 h 5110"/>
                <a:gd name="T2" fmla="*/ 0 w 8030"/>
                <a:gd name="T3" fmla="*/ 0 h 5110"/>
                <a:gd name="T4" fmla="*/ 6337 w 8030"/>
                <a:gd name="T5" fmla="*/ 5110 h 5110"/>
                <a:gd name="T6" fmla="*/ 8030 w 8030"/>
                <a:gd name="T7" fmla="*/ 5110 h 5110"/>
                <a:gd name="T8" fmla="*/ 3840 w 8030"/>
                <a:gd name="T9" fmla="*/ 0 h 5110"/>
                <a:gd name="connsiteX0" fmla="*/ 8033 w 10000"/>
                <a:gd name="connsiteY0" fmla="*/ 0 h 10000"/>
                <a:gd name="connsiteX1" fmla="*/ 0 w 10000"/>
                <a:gd name="connsiteY1" fmla="*/ 0 h 10000"/>
                <a:gd name="connsiteX2" fmla="*/ 7892 w 10000"/>
                <a:gd name="connsiteY2" fmla="*/ 10000 h 10000"/>
                <a:gd name="connsiteX3" fmla="*/ 10000 w 10000"/>
                <a:gd name="connsiteY3" fmla="*/ 10000 h 10000"/>
                <a:gd name="connsiteX4" fmla="*/ 8033 w 10000"/>
                <a:gd name="connsiteY4" fmla="*/ 0 h 10000"/>
                <a:gd name="connsiteX0" fmla="*/ 7837 w 10000"/>
                <a:gd name="connsiteY0" fmla="*/ 192 h 10000"/>
                <a:gd name="connsiteX1" fmla="*/ 0 w 10000"/>
                <a:gd name="connsiteY1" fmla="*/ 0 h 10000"/>
                <a:gd name="connsiteX2" fmla="*/ 7892 w 10000"/>
                <a:gd name="connsiteY2" fmla="*/ 10000 h 10000"/>
                <a:gd name="connsiteX3" fmla="*/ 10000 w 10000"/>
                <a:gd name="connsiteY3" fmla="*/ 10000 h 10000"/>
                <a:gd name="connsiteX4" fmla="*/ 7837 w 10000"/>
                <a:gd name="connsiteY4" fmla="*/ 192 h 10000"/>
                <a:gd name="connsiteX0" fmla="*/ 8033 w 10000"/>
                <a:gd name="connsiteY0" fmla="*/ 0 h 10012"/>
                <a:gd name="connsiteX1" fmla="*/ 0 w 10000"/>
                <a:gd name="connsiteY1" fmla="*/ 12 h 10012"/>
                <a:gd name="connsiteX2" fmla="*/ 7892 w 10000"/>
                <a:gd name="connsiteY2" fmla="*/ 10012 h 10012"/>
                <a:gd name="connsiteX3" fmla="*/ 10000 w 10000"/>
                <a:gd name="connsiteY3" fmla="*/ 10012 h 10012"/>
                <a:gd name="connsiteX4" fmla="*/ 8033 w 10000"/>
                <a:gd name="connsiteY4" fmla="*/ 0 h 10012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7892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10000"/>
                <a:gd name="connsiteY0" fmla="*/ 0 h 10006"/>
                <a:gd name="connsiteX1" fmla="*/ 0 w 10000"/>
                <a:gd name="connsiteY1" fmla="*/ 6 h 10006"/>
                <a:gd name="connsiteX2" fmla="*/ 4757 w 10000"/>
                <a:gd name="connsiteY2" fmla="*/ 10006 h 10006"/>
                <a:gd name="connsiteX3" fmla="*/ 10000 w 10000"/>
                <a:gd name="connsiteY3" fmla="*/ 10006 h 10006"/>
                <a:gd name="connsiteX4" fmla="*/ 8033 w 10000"/>
                <a:gd name="connsiteY4" fmla="*/ 0 h 10006"/>
                <a:gd name="connsiteX0" fmla="*/ 8033 w 8033"/>
                <a:gd name="connsiteY0" fmla="*/ 0 h 10006"/>
                <a:gd name="connsiteX1" fmla="*/ 0 w 8033"/>
                <a:gd name="connsiteY1" fmla="*/ 6 h 10006"/>
                <a:gd name="connsiteX2" fmla="*/ 4757 w 8033"/>
                <a:gd name="connsiteY2" fmla="*/ 10006 h 10006"/>
                <a:gd name="connsiteX3" fmla="*/ 7415 w 8033"/>
                <a:gd name="connsiteY3" fmla="*/ 10006 h 10006"/>
                <a:gd name="connsiteX4" fmla="*/ 8033 w 8033"/>
                <a:gd name="connsiteY4" fmla="*/ 0 h 10006"/>
                <a:gd name="connsiteX0" fmla="*/ 5710 w 9231"/>
                <a:gd name="connsiteY0" fmla="*/ 12 h 9994"/>
                <a:gd name="connsiteX1" fmla="*/ 0 w 9231"/>
                <a:gd name="connsiteY1" fmla="*/ 0 h 9994"/>
                <a:gd name="connsiteX2" fmla="*/ 5922 w 9231"/>
                <a:gd name="connsiteY2" fmla="*/ 9994 h 9994"/>
                <a:gd name="connsiteX3" fmla="*/ 9231 w 9231"/>
                <a:gd name="connsiteY3" fmla="*/ 9994 h 9994"/>
                <a:gd name="connsiteX4" fmla="*/ 5710 w 9231"/>
                <a:gd name="connsiteY4" fmla="*/ 12 h 9994"/>
                <a:gd name="connsiteX0" fmla="*/ 6186 w 10000"/>
                <a:gd name="connsiteY0" fmla="*/ 12 h 10000"/>
                <a:gd name="connsiteX1" fmla="*/ 0 w 10000"/>
                <a:gd name="connsiteY1" fmla="*/ 0 h 10000"/>
                <a:gd name="connsiteX2" fmla="*/ 4575 w 10000"/>
                <a:gd name="connsiteY2" fmla="*/ 10000 h 10000"/>
                <a:gd name="connsiteX3" fmla="*/ 10000 w 10000"/>
                <a:gd name="connsiteY3" fmla="*/ 10000 h 10000"/>
                <a:gd name="connsiteX4" fmla="*/ 6186 w 10000"/>
                <a:gd name="connsiteY4" fmla="*/ 12 h 10000"/>
                <a:gd name="connsiteX0" fmla="*/ 6186 w 7838"/>
                <a:gd name="connsiteY0" fmla="*/ 12 h 10000"/>
                <a:gd name="connsiteX1" fmla="*/ 0 w 7838"/>
                <a:gd name="connsiteY1" fmla="*/ 0 h 10000"/>
                <a:gd name="connsiteX2" fmla="*/ 4575 w 7838"/>
                <a:gd name="connsiteY2" fmla="*/ 10000 h 10000"/>
                <a:gd name="connsiteX3" fmla="*/ 7838 w 7838"/>
                <a:gd name="connsiteY3" fmla="*/ 10000 h 10000"/>
                <a:gd name="connsiteX4" fmla="*/ 6186 w 7838"/>
                <a:gd name="connsiteY4" fmla="*/ 12 h 10000"/>
                <a:gd name="connsiteX0" fmla="*/ 9745 w 10000"/>
                <a:gd name="connsiteY0" fmla="*/ 0 h 10023"/>
                <a:gd name="connsiteX1" fmla="*/ 0 w 10000"/>
                <a:gd name="connsiteY1" fmla="*/ 23 h 10023"/>
                <a:gd name="connsiteX2" fmla="*/ 5837 w 10000"/>
                <a:gd name="connsiteY2" fmla="*/ 10023 h 10023"/>
                <a:gd name="connsiteX3" fmla="*/ 10000 w 10000"/>
                <a:gd name="connsiteY3" fmla="*/ 10023 h 10023"/>
                <a:gd name="connsiteX4" fmla="*/ 9745 w 10000"/>
                <a:gd name="connsiteY4" fmla="*/ 0 h 10023"/>
                <a:gd name="connsiteX0" fmla="*/ 9745 w 11688"/>
                <a:gd name="connsiteY0" fmla="*/ 0 h 10041"/>
                <a:gd name="connsiteX1" fmla="*/ 0 w 11688"/>
                <a:gd name="connsiteY1" fmla="*/ 23 h 10041"/>
                <a:gd name="connsiteX2" fmla="*/ 5837 w 11688"/>
                <a:gd name="connsiteY2" fmla="*/ 10023 h 10041"/>
                <a:gd name="connsiteX3" fmla="*/ 11688 w 11688"/>
                <a:gd name="connsiteY3" fmla="*/ 10041 h 10041"/>
                <a:gd name="connsiteX4" fmla="*/ 9745 w 11688"/>
                <a:gd name="connsiteY4" fmla="*/ 0 h 10041"/>
                <a:gd name="connsiteX0" fmla="*/ 9745 w 11688"/>
                <a:gd name="connsiteY0" fmla="*/ 0 h 10041"/>
                <a:gd name="connsiteX1" fmla="*/ 0 w 11688"/>
                <a:gd name="connsiteY1" fmla="*/ 23 h 10041"/>
                <a:gd name="connsiteX2" fmla="*/ 6990 w 11688"/>
                <a:gd name="connsiteY2" fmla="*/ 10023 h 10041"/>
                <a:gd name="connsiteX3" fmla="*/ 11688 w 11688"/>
                <a:gd name="connsiteY3" fmla="*/ 10041 h 10041"/>
                <a:gd name="connsiteX4" fmla="*/ 9745 w 11688"/>
                <a:gd name="connsiteY4" fmla="*/ 0 h 10041"/>
                <a:gd name="connsiteX0" fmla="*/ 9745 w 11675"/>
                <a:gd name="connsiteY0" fmla="*/ 0 h 10023"/>
                <a:gd name="connsiteX1" fmla="*/ 0 w 11675"/>
                <a:gd name="connsiteY1" fmla="*/ 23 h 10023"/>
                <a:gd name="connsiteX2" fmla="*/ 6990 w 11675"/>
                <a:gd name="connsiteY2" fmla="*/ 10023 h 10023"/>
                <a:gd name="connsiteX3" fmla="*/ 11675 w 11675"/>
                <a:gd name="connsiteY3" fmla="*/ 9950 h 10023"/>
                <a:gd name="connsiteX4" fmla="*/ 9745 w 11675"/>
                <a:gd name="connsiteY4" fmla="*/ 0 h 10023"/>
                <a:gd name="connsiteX0" fmla="*/ 9745 w 11702"/>
                <a:gd name="connsiteY0" fmla="*/ 0 h 10024"/>
                <a:gd name="connsiteX1" fmla="*/ 0 w 11702"/>
                <a:gd name="connsiteY1" fmla="*/ 23 h 10024"/>
                <a:gd name="connsiteX2" fmla="*/ 6990 w 11702"/>
                <a:gd name="connsiteY2" fmla="*/ 10023 h 10024"/>
                <a:gd name="connsiteX3" fmla="*/ 11702 w 11702"/>
                <a:gd name="connsiteY3" fmla="*/ 10024 h 10024"/>
                <a:gd name="connsiteX4" fmla="*/ 9745 w 11702"/>
                <a:gd name="connsiteY4" fmla="*/ 0 h 10024"/>
                <a:gd name="connsiteX0" fmla="*/ 9558 w 11515"/>
                <a:gd name="connsiteY0" fmla="*/ 0 h 10024"/>
                <a:gd name="connsiteX1" fmla="*/ 0 w 11515"/>
                <a:gd name="connsiteY1" fmla="*/ 303 h 10024"/>
                <a:gd name="connsiteX2" fmla="*/ 6803 w 11515"/>
                <a:gd name="connsiteY2" fmla="*/ 10023 h 10024"/>
                <a:gd name="connsiteX3" fmla="*/ 11515 w 11515"/>
                <a:gd name="connsiteY3" fmla="*/ 10024 h 10024"/>
                <a:gd name="connsiteX4" fmla="*/ 9558 w 11515"/>
                <a:gd name="connsiteY4" fmla="*/ 0 h 10024"/>
                <a:gd name="connsiteX0" fmla="*/ 9772 w 11729"/>
                <a:gd name="connsiteY0" fmla="*/ 0 h 10024"/>
                <a:gd name="connsiteX1" fmla="*/ 0 w 11729"/>
                <a:gd name="connsiteY1" fmla="*/ 6 h 10024"/>
                <a:gd name="connsiteX2" fmla="*/ 7017 w 11729"/>
                <a:gd name="connsiteY2" fmla="*/ 10023 h 10024"/>
                <a:gd name="connsiteX3" fmla="*/ 11729 w 11729"/>
                <a:gd name="connsiteY3" fmla="*/ 10024 h 10024"/>
                <a:gd name="connsiteX4" fmla="*/ 9772 w 11729"/>
                <a:gd name="connsiteY4" fmla="*/ 0 h 10024"/>
                <a:gd name="connsiteX0" fmla="*/ 9785 w 11729"/>
                <a:gd name="connsiteY0" fmla="*/ 62 h 10018"/>
                <a:gd name="connsiteX1" fmla="*/ 0 w 11729"/>
                <a:gd name="connsiteY1" fmla="*/ 0 h 10018"/>
                <a:gd name="connsiteX2" fmla="*/ 7017 w 11729"/>
                <a:gd name="connsiteY2" fmla="*/ 10017 h 10018"/>
                <a:gd name="connsiteX3" fmla="*/ 11729 w 11729"/>
                <a:gd name="connsiteY3" fmla="*/ 10018 h 10018"/>
                <a:gd name="connsiteX4" fmla="*/ 9785 w 11729"/>
                <a:gd name="connsiteY4" fmla="*/ 62 h 10018"/>
                <a:gd name="connsiteX0" fmla="*/ 9772 w 11729"/>
                <a:gd name="connsiteY0" fmla="*/ 5 h 10018"/>
                <a:gd name="connsiteX1" fmla="*/ 0 w 11729"/>
                <a:gd name="connsiteY1" fmla="*/ 0 h 10018"/>
                <a:gd name="connsiteX2" fmla="*/ 7017 w 11729"/>
                <a:gd name="connsiteY2" fmla="*/ 10017 h 10018"/>
                <a:gd name="connsiteX3" fmla="*/ 11729 w 11729"/>
                <a:gd name="connsiteY3" fmla="*/ 10018 h 10018"/>
                <a:gd name="connsiteX4" fmla="*/ 9772 w 11729"/>
                <a:gd name="connsiteY4" fmla="*/ 5 h 10018"/>
                <a:gd name="connsiteX0" fmla="*/ 9772 w 11729"/>
                <a:gd name="connsiteY0" fmla="*/ 5 h 10018"/>
                <a:gd name="connsiteX1" fmla="*/ 0 w 11729"/>
                <a:gd name="connsiteY1" fmla="*/ 0 h 10018"/>
                <a:gd name="connsiteX2" fmla="*/ 1064 w 11729"/>
                <a:gd name="connsiteY2" fmla="*/ 1494 h 10018"/>
                <a:gd name="connsiteX3" fmla="*/ 7017 w 11729"/>
                <a:gd name="connsiteY3" fmla="*/ 10017 h 10018"/>
                <a:gd name="connsiteX4" fmla="*/ 11729 w 11729"/>
                <a:gd name="connsiteY4" fmla="*/ 10018 h 10018"/>
                <a:gd name="connsiteX5" fmla="*/ 9772 w 11729"/>
                <a:gd name="connsiteY5" fmla="*/ 5 h 10018"/>
                <a:gd name="connsiteX0" fmla="*/ 9791 w 11748"/>
                <a:gd name="connsiteY0" fmla="*/ 5 h 10018"/>
                <a:gd name="connsiteX1" fmla="*/ 19 w 11748"/>
                <a:gd name="connsiteY1" fmla="*/ 0 h 10018"/>
                <a:gd name="connsiteX2" fmla="*/ 0 w 11748"/>
                <a:gd name="connsiteY2" fmla="*/ 2481 h 10018"/>
                <a:gd name="connsiteX3" fmla="*/ 7036 w 11748"/>
                <a:gd name="connsiteY3" fmla="*/ 10017 h 10018"/>
                <a:gd name="connsiteX4" fmla="*/ 11748 w 11748"/>
                <a:gd name="connsiteY4" fmla="*/ 10018 h 10018"/>
                <a:gd name="connsiteX5" fmla="*/ 9791 w 11748"/>
                <a:gd name="connsiteY5" fmla="*/ 5 h 10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748" h="10018">
                  <a:moveTo>
                    <a:pt x="9791" y="5"/>
                  </a:moveTo>
                  <a:lnTo>
                    <a:pt x="19" y="0"/>
                  </a:lnTo>
                  <a:cubicBezTo>
                    <a:pt x="13" y="827"/>
                    <a:pt x="6" y="1654"/>
                    <a:pt x="0" y="2481"/>
                  </a:cubicBezTo>
                  <a:lnTo>
                    <a:pt x="7036" y="10017"/>
                  </a:lnTo>
                  <a:lnTo>
                    <a:pt x="11748" y="10018"/>
                  </a:lnTo>
                  <a:lnTo>
                    <a:pt x="9791" y="5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17000"/>
                  </a:schemeClr>
                </a:gs>
                <a:gs pos="38000">
                  <a:schemeClr val="accent2">
                    <a:alpha val="18000"/>
                  </a:schemeClr>
                </a:gs>
              </a:gsLst>
              <a:lin ang="18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1480" y="457200"/>
            <a:ext cx="3483864" cy="1600200"/>
          </a:xfrm>
        </p:spPr>
        <p:txBody>
          <a:bodyPr anchor="b">
            <a:noAutofit/>
          </a:bodyPr>
          <a:lstStyle>
            <a:lvl1pPr>
              <a:defRPr sz="44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457200"/>
            <a:ext cx="6172200" cy="571335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1480" y="2514184"/>
            <a:ext cx="3703320" cy="3658016"/>
          </a:xfrm>
        </p:spPr>
        <p:txBody>
          <a:bodyPr>
            <a:normAutofit/>
          </a:bodyPr>
          <a:lstStyle>
            <a:lvl1pPr marL="0" indent="0">
              <a:buNone/>
              <a:defRPr sz="1400" b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83A26D-7AAF-497E-8D0C-311257D81E18}" type="datetime1">
              <a:rPr lang="en-US" smtClean="0"/>
              <a:t>4/25/2017</a:t>
            </a:fld>
            <a:endParaRPr lang="en-US" dirty="0"/>
          </a:p>
        </p:txBody>
      </p:sp>
      <p:sp>
        <p:nvSpPr>
          <p:cNvPr id="1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6653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Slide">
    <p:bg>
      <p:bgPr>
        <a:gradFill rotWithShape="0">
          <a:gsLst>
            <a:gs pos="0">
              <a:srgbClr val="003736"/>
            </a:gs>
            <a:gs pos="100000">
              <a:srgbClr val="00B2B0"/>
            </a:gs>
          </a:gsLst>
          <a:lin ang="144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 userDrawn="1"/>
        </p:nvGrpSpPr>
        <p:grpSpPr bwMode="auto">
          <a:xfrm>
            <a:off x="0" y="0"/>
            <a:ext cx="12192000" cy="6858000"/>
            <a:chOff x="-1" y="-1"/>
            <a:chExt cx="12192001" cy="6858639"/>
          </a:xfrm>
        </p:grpSpPr>
        <p:sp>
          <p:nvSpPr>
            <p:cNvPr id="6" name="Freeform 19"/>
            <p:cNvSpPr>
              <a:spLocks/>
            </p:cNvSpPr>
            <p:nvPr userDrawn="1"/>
          </p:nvSpPr>
          <p:spPr bwMode="auto">
            <a:xfrm>
              <a:off x="831769" y="-1"/>
              <a:ext cx="10777861" cy="6858639"/>
            </a:xfrm>
            <a:custGeom>
              <a:avLst/>
              <a:gdLst>
                <a:gd name="T0" fmla="*/ 3840 w 8030"/>
                <a:gd name="T1" fmla="*/ 0 h 5110"/>
                <a:gd name="T2" fmla="*/ 0 w 8030"/>
                <a:gd name="T3" fmla="*/ 0 h 5110"/>
                <a:gd name="T4" fmla="*/ 6337 w 8030"/>
                <a:gd name="T5" fmla="*/ 5110 h 5110"/>
                <a:gd name="T6" fmla="*/ 8030 w 8030"/>
                <a:gd name="T7" fmla="*/ 5110 h 5110"/>
                <a:gd name="T8" fmla="*/ 3840 w 8030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30" h="5110">
                  <a:moveTo>
                    <a:pt x="3840" y="0"/>
                  </a:moveTo>
                  <a:lnTo>
                    <a:pt x="0" y="0"/>
                  </a:lnTo>
                  <a:lnTo>
                    <a:pt x="6337" y="5110"/>
                  </a:lnTo>
                  <a:lnTo>
                    <a:pt x="8030" y="5110"/>
                  </a:lnTo>
                  <a:lnTo>
                    <a:pt x="3840" y="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lumMod val="50000"/>
                    <a:alpha val="20000"/>
                  </a:schemeClr>
                </a:gs>
                <a:gs pos="0">
                  <a:schemeClr val="accent2">
                    <a:alpha val="25000"/>
                  </a:schemeClr>
                </a:gs>
              </a:gsLst>
              <a:lin ang="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7" name="Freeform 14"/>
            <p:cNvSpPr>
              <a:spLocks/>
            </p:cNvSpPr>
            <p:nvPr userDrawn="1"/>
          </p:nvSpPr>
          <p:spPr bwMode="auto">
            <a:xfrm>
              <a:off x="347084" y="-1"/>
              <a:ext cx="10318828" cy="6858639"/>
            </a:xfrm>
            <a:custGeom>
              <a:avLst/>
              <a:gdLst>
                <a:gd name="T0" fmla="*/ 7688 w 7688"/>
                <a:gd name="T1" fmla="*/ 0 h 5110"/>
                <a:gd name="T2" fmla="*/ 5495 w 7688"/>
                <a:gd name="T3" fmla="*/ 0 h 5110"/>
                <a:gd name="T4" fmla="*/ 0 w 7688"/>
                <a:gd name="T5" fmla="*/ 5110 h 5110"/>
                <a:gd name="T6" fmla="*/ 5050 w 7688"/>
                <a:gd name="T7" fmla="*/ 5110 h 5110"/>
                <a:gd name="T8" fmla="*/ 7495 w 7688"/>
                <a:gd name="T9" fmla="*/ 376 h 5110"/>
                <a:gd name="T10" fmla="*/ 7688 w 7688"/>
                <a:gd name="T11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688" h="5110">
                  <a:moveTo>
                    <a:pt x="7688" y="0"/>
                  </a:moveTo>
                  <a:lnTo>
                    <a:pt x="5495" y="0"/>
                  </a:lnTo>
                  <a:lnTo>
                    <a:pt x="0" y="5110"/>
                  </a:lnTo>
                  <a:lnTo>
                    <a:pt x="5050" y="5110"/>
                  </a:lnTo>
                  <a:lnTo>
                    <a:pt x="7495" y="376"/>
                  </a:lnTo>
                  <a:lnTo>
                    <a:pt x="7688" y="0"/>
                  </a:lnTo>
                  <a:close/>
                </a:path>
              </a:pathLst>
            </a:custGeom>
            <a:gradFill>
              <a:gsLst>
                <a:gs pos="100000">
                  <a:schemeClr val="accent1">
                    <a:lumMod val="75000"/>
                    <a:alpha val="30000"/>
                  </a:schemeClr>
                </a:gs>
                <a:gs pos="0">
                  <a:schemeClr val="accent2">
                    <a:alpha val="20000"/>
                  </a:schemeClr>
                </a:gs>
              </a:gsLst>
              <a:lin ang="198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8" name="Freeform 9"/>
            <p:cNvSpPr>
              <a:spLocks/>
            </p:cNvSpPr>
            <p:nvPr userDrawn="1"/>
          </p:nvSpPr>
          <p:spPr bwMode="auto">
            <a:xfrm>
              <a:off x="-1" y="398050"/>
              <a:ext cx="12192001" cy="5753528"/>
            </a:xfrm>
            <a:custGeom>
              <a:avLst/>
              <a:gdLst>
                <a:gd name="T0" fmla="*/ 0 w 9078"/>
                <a:gd name="T1" fmla="*/ 0 h 4284"/>
                <a:gd name="T2" fmla="*/ 0 w 9078"/>
                <a:gd name="T3" fmla="*/ 3607 h 4284"/>
                <a:gd name="T4" fmla="*/ 9078 w 9078"/>
                <a:gd name="T5" fmla="*/ 4284 h 4284"/>
                <a:gd name="T6" fmla="*/ 9078 w 9078"/>
                <a:gd name="T7" fmla="*/ 2703 h 4284"/>
                <a:gd name="T8" fmla="*/ 0 w 9078"/>
                <a:gd name="T9" fmla="*/ 0 h 4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78" h="4284">
                  <a:moveTo>
                    <a:pt x="0" y="0"/>
                  </a:moveTo>
                  <a:lnTo>
                    <a:pt x="0" y="3607"/>
                  </a:lnTo>
                  <a:lnTo>
                    <a:pt x="9078" y="4284"/>
                  </a:lnTo>
                  <a:lnTo>
                    <a:pt x="9078" y="2703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51800">
                  <a:schemeClr val="accent3">
                    <a:alpha val="30000"/>
                  </a:schemeClr>
                </a:gs>
                <a:gs pos="100000">
                  <a:schemeClr val="accent2">
                    <a:alpha val="10000"/>
                  </a:schemeClr>
                </a:gs>
                <a:gs pos="0">
                  <a:schemeClr val="accent2">
                    <a:alpha val="20000"/>
                  </a:schemeClr>
                </a:gs>
              </a:gsLst>
              <a:lin ang="66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9" name="Freeform 5"/>
            <p:cNvSpPr>
              <a:spLocks/>
            </p:cNvSpPr>
            <p:nvPr userDrawn="1"/>
          </p:nvSpPr>
          <p:spPr bwMode="auto">
            <a:xfrm>
              <a:off x="1447799" y="476293"/>
              <a:ext cx="10744201" cy="6382345"/>
            </a:xfrm>
            <a:custGeom>
              <a:avLst/>
              <a:gdLst>
                <a:gd name="T0" fmla="*/ 7968 w 7968"/>
                <a:gd name="T1" fmla="*/ 0 h 4740"/>
                <a:gd name="T2" fmla="*/ 0 w 7968"/>
                <a:gd name="T3" fmla="*/ 4731 h 4740"/>
                <a:gd name="T4" fmla="*/ 5164 w 7968"/>
                <a:gd name="T5" fmla="*/ 4740 h 4740"/>
                <a:gd name="T6" fmla="*/ 7968 w 7968"/>
                <a:gd name="T7" fmla="*/ 1580 h 4740"/>
                <a:gd name="T8" fmla="*/ 7968 w 7968"/>
                <a:gd name="T9" fmla="*/ 0 h 4740"/>
                <a:gd name="connsiteX0" fmla="*/ 10015 w 10015"/>
                <a:gd name="connsiteY0" fmla="*/ 0 h 10001"/>
                <a:gd name="connsiteX1" fmla="*/ 0 w 10015"/>
                <a:gd name="connsiteY1" fmla="*/ 10001 h 10001"/>
                <a:gd name="connsiteX2" fmla="*/ 6496 w 10015"/>
                <a:gd name="connsiteY2" fmla="*/ 10000 h 10001"/>
                <a:gd name="connsiteX3" fmla="*/ 10015 w 10015"/>
                <a:gd name="connsiteY3" fmla="*/ 3333 h 10001"/>
                <a:gd name="connsiteX4" fmla="*/ 10015 w 10015"/>
                <a:gd name="connsiteY4" fmla="*/ 0 h 10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15" h="10001">
                  <a:moveTo>
                    <a:pt x="10015" y="0"/>
                  </a:moveTo>
                  <a:lnTo>
                    <a:pt x="0" y="10001"/>
                  </a:lnTo>
                  <a:lnTo>
                    <a:pt x="6496" y="10000"/>
                  </a:lnTo>
                  <a:lnTo>
                    <a:pt x="10015" y="3333"/>
                  </a:lnTo>
                  <a:lnTo>
                    <a:pt x="10015" y="0"/>
                  </a:lnTo>
                  <a:close/>
                </a:path>
              </a:pathLst>
            </a:custGeom>
            <a:gradFill>
              <a:gsLst>
                <a:gs pos="100000">
                  <a:schemeClr val="accent2">
                    <a:alpha val="10000"/>
                  </a:schemeClr>
                </a:gs>
                <a:gs pos="0">
                  <a:schemeClr val="accent2">
                    <a:alpha val="10000"/>
                  </a:schemeClr>
                </a:gs>
              </a:gsLst>
              <a:lin ang="144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grpSp>
        <p:nvGrpSpPr>
          <p:cNvPr id="10" name="Group 21" descr="abstract background design" hidden="1"/>
          <p:cNvGrpSpPr>
            <a:grpSpLocks/>
          </p:cNvGrpSpPr>
          <p:nvPr userDrawn="1"/>
        </p:nvGrpSpPr>
        <p:grpSpPr bwMode="auto">
          <a:xfrm>
            <a:off x="4763" y="0"/>
            <a:ext cx="12201525" cy="6858000"/>
            <a:chOff x="0" y="618575"/>
            <a:chExt cx="12201526" cy="6858638"/>
          </a:xfrm>
        </p:grpSpPr>
        <p:sp>
          <p:nvSpPr>
            <p:cNvPr id="11" name="Rectangle 10"/>
            <p:cNvSpPr/>
            <p:nvPr userDrawn="1"/>
          </p:nvSpPr>
          <p:spPr>
            <a:xfrm>
              <a:off x="0" y="618575"/>
              <a:ext cx="12192000" cy="6858638"/>
            </a:xfrm>
            <a:prstGeom prst="rect">
              <a:avLst/>
            </a:prstGeom>
            <a:gradFill>
              <a:gsLst>
                <a:gs pos="100000">
                  <a:schemeClr val="accent3">
                    <a:alpha val="0"/>
                  </a:schemeClr>
                </a:gs>
                <a:gs pos="0">
                  <a:schemeClr val="accent2">
                    <a:alpha val="5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9526" y="618894"/>
              <a:ext cx="12192000" cy="6858001"/>
            </a:xfrm>
            <a:prstGeom prst="rect">
              <a:avLst/>
            </a:prstGeom>
            <a:gradFill>
              <a:gsLst>
                <a:gs pos="67000">
                  <a:schemeClr val="accent3">
                    <a:alpha val="0"/>
                  </a:schemeClr>
                </a:gs>
                <a:gs pos="0">
                  <a:schemeClr val="accent2">
                    <a:alpha val="20000"/>
                  </a:schemeClr>
                </a:gs>
              </a:gsLst>
              <a:lin ang="6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</p:grpSp>
      <p:sp>
        <p:nvSpPr>
          <p:cNvPr id="13" name="Freeform 10"/>
          <p:cNvSpPr>
            <a:spLocks/>
          </p:cNvSpPr>
          <p:nvPr userDrawn="1"/>
        </p:nvSpPr>
        <p:spPr bwMode="auto">
          <a:xfrm>
            <a:off x="-1109663" y="28575"/>
            <a:ext cx="14411326" cy="6800850"/>
          </a:xfrm>
          <a:custGeom>
            <a:avLst/>
            <a:gdLst>
              <a:gd name="T0" fmla="*/ 0 w 9078"/>
              <a:gd name="T1" fmla="*/ 0 h 4284"/>
              <a:gd name="T2" fmla="*/ 0 w 9078"/>
              <a:gd name="T3" fmla="*/ 5726113 h 4284"/>
              <a:gd name="T4" fmla="*/ 14411326 w 9078"/>
              <a:gd name="T5" fmla="*/ 6800850 h 4284"/>
              <a:gd name="T6" fmla="*/ 14411326 w 9078"/>
              <a:gd name="T7" fmla="*/ 4291013 h 4284"/>
              <a:gd name="T8" fmla="*/ 0 w 9078"/>
              <a:gd name="T9" fmla="*/ 0 h 428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078" h="4284">
                <a:moveTo>
                  <a:pt x="0" y="0"/>
                </a:moveTo>
                <a:lnTo>
                  <a:pt x="0" y="3607"/>
                </a:lnTo>
                <a:lnTo>
                  <a:pt x="9078" y="4284"/>
                </a:lnTo>
                <a:lnTo>
                  <a:pt x="9078" y="2703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14" name="Freeform 15"/>
          <p:cNvSpPr>
            <a:spLocks/>
          </p:cNvSpPr>
          <p:nvPr userDrawn="1"/>
        </p:nvSpPr>
        <p:spPr bwMode="auto">
          <a:xfrm>
            <a:off x="-3175" y="-627063"/>
            <a:ext cx="12204700" cy="8112126"/>
          </a:xfrm>
          <a:custGeom>
            <a:avLst/>
            <a:gdLst>
              <a:gd name="T0" fmla="*/ 12204700 w 7688"/>
              <a:gd name="T1" fmla="*/ 0 h 5110"/>
              <a:gd name="T2" fmla="*/ 8723313 w 7688"/>
              <a:gd name="T3" fmla="*/ 0 h 5110"/>
              <a:gd name="T4" fmla="*/ 0 w 7688"/>
              <a:gd name="T5" fmla="*/ 8112126 h 5110"/>
              <a:gd name="T6" fmla="*/ 8016875 w 7688"/>
              <a:gd name="T7" fmla="*/ 8112126 h 5110"/>
              <a:gd name="T8" fmla="*/ 11898313 w 7688"/>
              <a:gd name="T9" fmla="*/ 596900 h 5110"/>
              <a:gd name="T10" fmla="*/ 12204700 w 7688"/>
              <a:gd name="T11" fmla="*/ 0 h 511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7688" h="5110">
                <a:moveTo>
                  <a:pt x="7688" y="0"/>
                </a:moveTo>
                <a:lnTo>
                  <a:pt x="5495" y="0"/>
                </a:lnTo>
                <a:lnTo>
                  <a:pt x="0" y="5110"/>
                </a:lnTo>
                <a:lnTo>
                  <a:pt x="5050" y="5110"/>
                </a:lnTo>
                <a:lnTo>
                  <a:pt x="7495" y="376"/>
                </a:lnTo>
                <a:lnTo>
                  <a:pt x="768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16" name="Freeform 5" descr="Callout shape"/>
          <p:cNvSpPr>
            <a:spLocks/>
          </p:cNvSpPr>
          <p:nvPr userDrawn="1"/>
        </p:nvSpPr>
        <p:spPr bwMode="auto">
          <a:xfrm>
            <a:off x="6778625" y="357188"/>
            <a:ext cx="4956175" cy="3008312"/>
          </a:xfrm>
          <a:custGeom>
            <a:avLst/>
            <a:gdLst>
              <a:gd name="T0" fmla="*/ 0 w 4338"/>
              <a:gd name="T1" fmla="*/ 0 h 2582"/>
              <a:gd name="T2" fmla="*/ 0 w 4338"/>
              <a:gd name="T3" fmla="*/ 2741560 h 2582"/>
              <a:gd name="T4" fmla="*/ 1052218 w 4338"/>
              <a:gd name="T5" fmla="*/ 2741560 h 2582"/>
              <a:gd name="T6" fmla="*/ 1257863 w 4338"/>
              <a:gd name="T7" fmla="*/ 3008376 h 2582"/>
              <a:gd name="T8" fmla="*/ 1460081 w 4338"/>
              <a:gd name="T9" fmla="*/ 2741560 h 2582"/>
              <a:gd name="T10" fmla="*/ 4956048 w 4338"/>
              <a:gd name="T11" fmla="*/ 2741560 h 2582"/>
              <a:gd name="T12" fmla="*/ 4956048 w 4338"/>
              <a:gd name="T13" fmla="*/ 0 h 2582"/>
              <a:gd name="T14" fmla="*/ 0 w 4338"/>
              <a:gd name="T15" fmla="*/ 0 h 258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4338" h="2582">
                <a:moveTo>
                  <a:pt x="0" y="0"/>
                </a:moveTo>
                <a:lnTo>
                  <a:pt x="0" y="2353"/>
                </a:lnTo>
                <a:lnTo>
                  <a:pt x="921" y="2353"/>
                </a:lnTo>
                <a:lnTo>
                  <a:pt x="1101" y="2582"/>
                </a:lnTo>
                <a:lnTo>
                  <a:pt x="1278" y="2353"/>
                </a:lnTo>
                <a:lnTo>
                  <a:pt x="4338" y="2353"/>
                </a:lnTo>
                <a:lnTo>
                  <a:pt x="4338" y="0"/>
                </a:lnTo>
                <a:lnTo>
                  <a:pt x="0" y="0"/>
                </a:lnTo>
                <a:close/>
              </a:path>
            </a:pathLst>
          </a:custGeom>
          <a:solidFill>
            <a:srgbClr val="FDF6E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945060" y="1382350"/>
            <a:ext cx="4279434" cy="683787"/>
          </a:xfrm>
        </p:spPr>
        <p:txBody>
          <a:bodyPr anchor="b">
            <a:normAutofit/>
          </a:bodyPr>
          <a:lstStyle>
            <a:lvl1pPr algn="l">
              <a:defRPr sz="200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4" name="Text Placeholder 33"/>
          <p:cNvSpPr>
            <a:spLocks noGrp="1"/>
          </p:cNvSpPr>
          <p:nvPr>
            <p:ph type="body" sz="quarter" idx="13"/>
          </p:nvPr>
        </p:nvSpPr>
        <p:spPr>
          <a:xfrm>
            <a:off x="7781982" y="2067295"/>
            <a:ext cx="3549389" cy="955667"/>
          </a:xfrm>
        </p:spPr>
        <p:txBody>
          <a:bodyPr rtlCol="0" anchor="b">
            <a:noAutofit/>
          </a:bodyPr>
          <a:lstStyle>
            <a:lvl1pPr>
              <a:defRPr lang="en-US" sz="5100" smtClean="0">
                <a:solidFill>
                  <a:schemeClr val="accent1"/>
                </a:solidFill>
                <a:latin typeface="+mj-lt"/>
                <a:ea typeface="+mj-ea"/>
              </a:defRPr>
            </a:lvl1pPr>
            <a:lvl2pPr>
              <a:defRPr lang="en-US" sz="6800" smtClean="0">
                <a:solidFill>
                  <a:schemeClr val="accent1"/>
                </a:solidFill>
                <a:cs typeface="+mn-cs"/>
              </a:defRPr>
            </a:lvl2pPr>
            <a:lvl3pPr>
              <a:defRPr lang="en-US" sz="6800" smtClean="0">
                <a:solidFill>
                  <a:schemeClr val="accent1"/>
                </a:solidFill>
                <a:cs typeface="+mn-cs"/>
              </a:defRPr>
            </a:lvl3pPr>
            <a:lvl4pPr>
              <a:defRPr lang="en-US" sz="6800" smtClean="0">
                <a:solidFill>
                  <a:schemeClr val="accent1"/>
                </a:solidFill>
                <a:cs typeface="+mn-cs"/>
              </a:defRPr>
            </a:lvl4pPr>
            <a:lvl5pPr>
              <a:defRPr lang="en-US" sz="6800">
                <a:solidFill>
                  <a:schemeClr val="accent1"/>
                </a:solidFill>
                <a:cs typeface="+mn-cs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904228" y="6209375"/>
            <a:ext cx="4994007" cy="336626"/>
          </a:xfrm>
        </p:spPr>
        <p:txBody>
          <a:bodyPr>
            <a:noAutofit/>
          </a:bodyPr>
          <a:lstStyle>
            <a:lvl1pPr marL="0" indent="0" algn="l">
              <a:buNone/>
              <a:defRPr sz="1800" b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4E7615-3A52-47C1-B467-CABA11B1FE1F}" type="datetime1">
              <a:rPr lang="en-US" smtClean="0"/>
              <a:t>4/25/2017</a:t>
            </a:fld>
            <a:endParaRPr lang="en-US" dirty="0"/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dirty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351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9A74ED-08E0-4DFB-AC35-FD22FCCE42AC}" type="datetime1">
              <a:rPr lang="en-US" smtClean="0"/>
              <a:t>4/25/2017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2644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D22C84-15B5-4149-B21E-9572457061E1}" type="datetime1">
              <a:rPr lang="en-US" smtClean="0"/>
              <a:t>4/25/2017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18217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038"/>
          <p:cNvGrpSpPr>
            <a:grpSpLocks/>
          </p:cNvGrpSpPr>
          <p:nvPr userDrawn="1"/>
        </p:nvGrpSpPr>
        <p:grpSpPr bwMode="auto">
          <a:xfrm>
            <a:off x="0" y="-3175"/>
            <a:ext cx="12192000" cy="6865938"/>
            <a:chOff x="-1" y="-2971"/>
            <a:chExt cx="12192001" cy="6866062"/>
          </a:xfrm>
        </p:grpSpPr>
        <p:sp>
          <p:nvSpPr>
            <p:cNvPr id="1028" name="Freeform 37"/>
            <p:cNvSpPr>
              <a:spLocks/>
            </p:cNvSpPr>
            <p:nvPr userDrawn="1"/>
          </p:nvSpPr>
          <p:spPr bwMode="auto">
            <a:xfrm>
              <a:off x="0" y="-2971"/>
              <a:ext cx="10287000" cy="6866062"/>
            </a:xfrm>
            <a:custGeom>
              <a:avLst/>
              <a:gdLst>
                <a:gd name="T0" fmla="*/ 6663 w 7656"/>
                <a:gd name="T1" fmla="*/ 0 h 5110"/>
                <a:gd name="T2" fmla="*/ 0 w 7656"/>
                <a:gd name="T3" fmla="*/ 5110 h 5110"/>
                <a:gd name="T4" fmla="*/ 4772 w 7656"/>
                <a:gd name="T5" fmla="*/ 5110 h 5110"/>
                <a:gd name="T6" fmla="*/ 7656 w 7656"/>
                <a:gd name="T7" fmla="*/ 0 h 5110"/>
                <a:gd name="T8" fmla="*/ 6663 w 765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56" h="5110">
                  <a:moveTo>
                    <a:pt x="6663" y="0"/>
                  </a:moveTo>
                  <a:lnTo>
                    <a:pt x="0" y="5110"/>
                  </a:lnTo>
                  <a:lnTo>
                    <a:pt x="4772" y="5110"/>
                  </a:lnTo>
                  <a:lnTo>
                    <a:pt x="7656" y="0"/>
                  </a:lnTo>
                  <a:lnTo>
                    <a:pt x="6663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024" name="Freeform 33"/>
            <p:cNvSpPr>
              <a:spLocks/>
            </p:cNvSpPr>
            <p:nvPr userDrawn="1"/>
          </p:nvSpPr>
          <p:spPr bwMode="auto">
            <a:xfrm>
              <a:off x="-1" y="0"/>
              <a:ext cx="5430032" cy="6858000"/>
            </a:xfrm>
            <a:custGeom>
              <a:avLst/>
              <a:gdLst>
                <a:gd name="T0" fmla="*/ 0 w 4046"/>
                <a:gd name="T1" fmla="*/ 0 h 5110"/>
                <a:gd name="T2" fmla="*/ 2437 w 4046"/>
                <a:gd name="T3" fmla="*/ 0 h 5110"/>
                <a:gd name="T4" fmla="*/ 4046 w 4046"/>
                <a:gd name="T5" fmla="*/ 5110 h 5110"/>
                <a:gd name="T6" fmla="*/ 2664 w 4046"/>
                <a:gd name="T7" fmla="*/ 5110 h 5110"/>
                <a:gd name="T8" fmla="*/ 0 w 404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46" h="5110">
                  <a:moveTo>
                    <a:pt x="0" y="0"/>
                  </a:moveTo>
                  <a:lnTo>
                    <a:pt x="2437" y="0"/>
                  </a:lnTo>
                  <a:lnTo>
                    <a:pt x="4046" y="5110"/>
                  </a:lnTo>
                  <a:lnTo>
                    <a:pt x="2664" y="511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27" name="Freeform 29"/>
            <p:cNvSpPr>
              <a:spLocks/>
            </p:cNvSpPr>
            <p:nvPr userDrawn="1"/>
          </p:nvSpPr>
          <p:spPr bwMode="auto">
            <a:xfrm>
              <a:off x="1205778" y="-1"/>
              <a:ext cx="10986222" cy="6858001"/>
            </a:xfrm>
            <a:custGeom>
              <a:avLst/>
              <a:gdLst>
                <a:gd name="T0" fmla="*/ 0 w 8186"/>
                <a:gd name="T1" fmla="*/ 0 h 5110"/>
                <a:gd name="T2" fmla="*/ 5278 w 8186"/>
                <a:gd name="T3" fmla="*/ 0 h 5110"/>
                <a:gd name="T4" fmla="*/ 8186 w 8186"/>
                <a:gd name="T5" fmla="*/ 5110 h 5110"/>
                <a:gd name="T6" fmla="*/ 6479 w 8186"/>
                <a:gd name="T7" fmla="*/ 5110 h 5110"/>
                <a:gd name="T8" fmla="*/ 0 w 8186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86" h="5110">
                  <a:moveTo>
                    <a:pt x="0" y="0"/>
                  </a:moveTo>
                  <a:lnTo>
                    <a:pt x="5278" y="0"/>
                  </a:lnTo>
                  <a:lnTo>
                    <a:pt x="8186" y="5110"/>
                  </a:lnTo>
                  <a:lnTo>
                    <a:pt x="6479" y="511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23" name="Freeform 25"/>
            <p:cNvSpPr>
              <a:spLocks/>
            </p:cNvSpPr>
            <p:nvPr userDrawn="1"/>
          </p:nvSpPr>
          <p:spPr bwMode="auto">
            <a:xfrm>
              <a:off x="6996758" y="0"/>
              <a:ext cx="4495800" cy="6858000"/>
            </a:xfrm>
            <a:custGeom>
              <a:avLst/>
              <a:gdLst>
                <a:gd name="T0" fmla="*/ 0 w 2832"/>
                <a:gd name="T1" fmla="*/ 0 h 4320"/>
                <a:gd name="T2" fmla="*/ 526 w 2832"/>
                <a:gd name="T3" fmla="*/ 4320 h 4320"/>
                <a:gd name="T4" fmla="*/ 2015 w 2832"/>
                <a:gd name="T5" fmla="*/ 4320 h 4320"/>
                <a:gd name="T6" fmla="*/ 2832 w 2832"/>
                <a:gd name="T7" fmla="*/ 0 h 4320"/>
                <a:gd name="T8" fmla="*/ 0 w 2832"/>
                <a:gd name="T9" fmla="*/ 0 h 4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32" h="4320">
                  <a:moveTo>
                    <a:pt x="0" y="0"/>
                  </a:moveTo>
                  <a:lnTo>
                    <a:pt x="526" y="4320"/>
                  </a:lnTo>
                  <a:lnTo>
                    <a:pt x="2015" y="4320"/>
                  </a:lnTo>
                  <a:lnTo>
                    <a:pt x="2832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8" name="Freeform 21"/>
            <p:cNvSpPr>
              <a:spLocks/>
            </p:cNvSpPr>
            <p:nvPr userDrawn="1"/>
          </p:nvSpPr>
          <p:spPr bwMode="auto">
            <a:xfrm>
              <a:off x="2487614" y="-1"/>
              <a:ext cx="6095702" cy="6858001"/>
            </a:xfrm>
            <a:custGeom>
              <a:avLst/>
              <a:gdLst>
                <a:gd name="T0" fmla="*/ 2157 w 4542"/>
                <a:gd name="T1" fmla="*/ 0 h 5110"/>
                <a:gd name="T2" fmla="*/ 1183 w 4542"/>
                <a:gd name="T3" fmla="*/ 0 h 5110"/>
                <a:gd name="T4" fmla="*/ 0 w 4542"/>
                <a:gd name="T5" fmla="*/ 5110 h 5110"/>
                <a:gd name="T6" fmla="*/ 4542 w 4542"/>
                <a:gd name="T7" fmla="*/ 5110 h 5110"/>
                <a:gd name="T8" fmla="*/ 2157 w 4542"/>
                <a:gd name="T9" fmla="*/ 0 h 5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42" h="5110">
                  <a:moveTo>
                    <a:pt x="2157" y="0"/>
                  </a:moveTo>
                  <a:lnTo>
                    <a:pt x="1183" y="0"/>
                  </a:lnTo>
                  <a:lnTo>
                    <a:pt x="0" y="5110"/>
                  </a:lnTo>
                  <a:lnTo>
                    <a:pt x="4542" y="5110"/>
                  </a:lnTo>
                  <a:lnTo>
                    <a:pt x="2157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5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3" name="Freeform 17"/>
            <p:cNvSpPr>
              <a:spLocks/>
            </p:cNvSpPr>
            <p:nvPr userDrawn="1"/>
          </p:nvSpPr>
          <p:spPr bwMode="auto">
            <a:xfrm>
              <a:off x="-1" y="798700"/>
              <a:ext cx="12192001" cy="4781176"/>
            </a:xfrm>
            <a:custGeom>
              <a:avLst/>
              <a:gdLst>
                <a:gd name="T0" fmla="*/ 0 w 9078"/>
                <a:gd name="T1" fmla="*/ 0 h 3560"/>
                <a:gd name="T2" fmla="*/ 9078 w 9078"/>
                <a:gd name="T3" fmla="*/ 672 h 3560"/>
                <a:gd name="T4" fmla="*/ 9078 w 9078"/>
                <a:gd name="T5" fmla="*/ 3560 h 3560"/>
                <a:gd name="T6" fmla="*/ 0 w 9078"/>
                <a:gd name="T7" fmla="*/ 985 h 3560"/>
                <a:gd name="T8" fmla="*/ 0 w 9078"/>
                <a:gd name="T9" fmla="*/ 0 h 3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78" h="3560">
                  <a:moveTo>
                    <a:pt x="0" y="0"/>
                  </a:moveTo>
                  <a:lnTo>
                    <a:pt x="9078" y="672"/>
                  </a:lnTo>
                  <a:lnTo>
                    <a:pt x="9078" y="3560"/>
                  </a:lnTo>
                  <a:lnTo>
                    <a:pt x="0" y="985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>
                    <a:alpha val="40000"/>
                  </a:schemeClr>
                </a:gs>
              </a:gsLst>
              <a:lin ang="5400000" scaled="0"/>
            </a:gra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sp>
        <p:nvSpPr>
          <p:cNvPr id="1038" name="Rectangle 1037"/>
          <p:cNvSpPr/>
          <p:nvPr userDrawn="1"/>
        </p:nvSpPr>
        <p:spPr>
          <a:xfrm>
            <a:off x="0" y="-5092"/>
            <a:ext cx="12192000" cy="6858000"/>
          </a:xfrm>
          <a:prstGeom prst="rect">
            <a:avLst/>
          </a:prstGeom>
          <a:gradFill>
            <a:gsLst>
              <a:gs pos="100000">
                <a:schemeClr val="bg1">
                  <a:alpha val="0"/>
                </a:schemeClr>
              </a:gs>
              <a:gs pos="0">
                <a:schemeClr val="bg1">
                  <a:lumMod val="75000"/>
                  <a:alpha val="25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r-TR" smtClean="0"/>
              <a:t>Click to edit Master title style</a:t>
            </a:r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r-TR" dirty="0" smtClean="0"/>
              <a:t>Click to edit Master text styles</a:t>
            </a:r>
          </a:p>
          <a:p>
            <a:pPr lvl="1"/>
            <a:r>
              <a:rPr lang="en-US" altLang="tr-TR" dirty="0" smtClean="0"/>
              <a:t>Second level</a:t>
            </a:r>
          </a:p>
          <a:p>
            <a:pPr lvl="2"/>
            <a:r>
              <a:rPr lang="en-US" altLang="tr-TR" dirty="0" smtClean="0"/>
              <a:t>Third level</a:t>
            </a:r>
          </a:p>
          <a:p>
            <a:pPr lvl="3"/>
            <a:r>
              <a:rPr lang="en-US" altLang="tr-TR" dirty="0" smtClean="0"/>
              <a:t>Fourth level</a:t>
            </a:r>
          </a:p>
          <a:p>
            <a:pPr lvl="4"/>
            <a:r>
              <a:rPr lang="en-US" altLang="tr-TR" dirty="0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1235532" y="843756"/>
            <a:ext cx="1328738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>
              <a:defRPr/>
            </a:pPr>
            <a:fld id="{6DEC0DCB-4322-4A0D-9339-69F61191A5D2}" type="datetime1">
              <a:rPr lang="en-US" smtClean="0"/>
              <a:t>4/25/2017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9741694" y="3812381"/>
            <a:ext cx="4351338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pic>
        <p:nvPicPr>
          <p:cNvPr id="2" name="Picture 1" hidden="1"/>
          <p:cNvPicPr>
            <a:picLocks noChangeAspect="1"/>
          </p:cNvPicPr>
          <p:nvPr userDrawn="1"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894463"/>
            <a:ext cx="963537" cy="963537"/>
          </a:xfrm>
          <a:prstGeom prst="rect">
            <a:avLst/>
          </a:prstGeom>
        </p:spPr>
      </p:pic>
      <p:pic>
        <p:nvPicPr>
          <p:cNvPr id="16" name="Picture 15" hidden="1"/>
          <p:cNvPicPr>
            <a:picLocks noChangeAspect="1"/>
          </p:cNvPicPr>
          <p:nvPr userDrawn="1"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593" y="6212749"/>
            <a:ext cx="672516" cy="349282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</p:pic>
      <p:sp>
        <p:nvSpPr>
          <p:cNvPr id="3" name="TextBox 2"/>
          <p:cNvSpPr txBox="1"/>
          <p:nvPr userDrawn="1"/>
        </p:nvSpPr>
        <p:spPr>
          <a:xfrm>
            <a:off x="11353799" y="6351816"/>
            <a:ext cx="7444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r-TR" sz="2000" dirty="0" smtClean="0">
                <a:solidFill>
                  <a:srgbClr val="404040"/>
                </a:solidFill>
              </a:rPr>
              <a:t>/23</a:t>
            </a:r>
            <a:endParaRPr lang="tr-TR" sz="2000" dirty="0">
              <a:solidFill>
                <a:srgbClr val="404040"/>
              </a:solidFill>
            </a:endParaRPr>
          </a:p>
        </p:txBody>
      </p:sp>
      <p:sp>
        <p:nvSpPr>
          <p:cNvPr id="34" name="TextBox 33"/>
          <p:cNvSpPr txBox="1"/>
          <p:nvPr userDrawn="1"/>
        </p:nvSpPr>
        <p:spPr>
          <a:xfrm>
            <a:off x="10959842" y="6351816"/>
            <a:ext cx="7444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3CB726C3-E40F-40CB-8B0E-6DF5AFCD99B9}" type="slidenum">
              <a:rPr lang="tr-TR" sz="2000" smtClean="0">
                <a:solidFill>
                  <a:srgbClr val="404040"/>
                </a:solidFill>
              </a:rPr>
              <a:t>‹#›</a:t>
            </a:fld>
            <a:endParaRPr lang="tr-TR" sz="2000" dirty="0">
              <a:solidFill>
                <a:srgbClr val="40404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904990"/>
            <a:ext cx="964800" cy="9648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74" r:id="rId12"/>
    <p:sldLayoutId id="2147483675" r:id="rId13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rgbClr val="404040"/>
          </a:solidFill>
          <a:latin typeface="+mj-lt"/>
          <a:ea typeface="+mj-ea"/>
          <a:cs typeface="Segoe UI" panose="020B0502040204020203" pitchFamily="34" charset="0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404040"/>
          </a:solidFill>
          <a:latin typeface="Segoe UI Light" panose="020B0502040204020203" pitchFamily="34" charset="0"/>
          <a:cs typeface="Segoe UI" panose="020B0502040204020203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404040"/>
          </a:solidFill>
          <a:latin typeface="Segoe UI Light" panose="020B0502040204020203" pitchFamily="34" charset="0"/>
          <a:cs typeface="Segoe UI" panose="020B0502040204020203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404040"/>
          </a:solidFill>
          <a:latin typeface="Segoe UI Light" panose="020B0502040204020203" pitchFamily="34" charset="0"/>
          <a:cs typeface="Segoe UI" panose="020B0502040204020203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404040"/>
          </a:solidFill>
          <a:latin typeface="Segoe UI Light" panose="020B0502040204020203" pitchFamily="34" charset="0"/>
          <a:cs typeface="Segoe UI" panose="020B0502040204020203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404040"/>
          </a:solidFill>
          <a:latin typeface="Segoe UI Light" panose="020B0502040204020203" pitchFamily="34" charset="0"/>
          <a:cs typeface="Segoe UI" panose="020B0502040204020203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404040"/>
          </a:solidFill>
          <a:latin typeface="Segoe UI Light" panose="020B0502040204020203" pitchFamily="34" charset="0"/>
          <a:cs typeface="Segoe UI" panose="020B0502040204020203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404040"/>
          </a:solidFill>
          <a:latin typeface="Segoe UI Light" panose="020B0502040204020203" pitchFamily="34" charset="0"/>
          <a:cs typeface="Segoe UI" panose="020B0502040204020203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404040"/>
          </a:solidFill>
          <a:latin typeface="Segoe UI Light" panose="020B0502040204020203" pitchFamily="34" charset="0"/>
          <a:cs typeface="Segoe UI" panose="020B0502040204020203" pitchFamily="34" charset="0"/>
        </a:defRPr>
      </a:lvl9pPr>
    </p:titleStyle>
    <p:bodyStyle>
      <a:lvl1pPr algn="l" rtl="0" fontAlgn="base">
        <a:lnSpc>
          <a:spcPct val="90000"/>
        </a:lnSpc>
        <a:spcBef>
          <a:spcPts val="1000"/>
        </a:spcBef>
        <a:spcAft>
          <a:spcPct val="0"/>
        </a:spcAft>
        <a:buClr>
          <a:srgbClr val="404040"/>
        </a:buClr>
        <a:buFont typeface="Arial" panose="020B0604020202020204" pitchFamily="34" charset="0"/>
        <a:defRPr sz="2400" b="1" kern="1200">
          <a:solidFill>
            <a:srgbClr val="404040"/>
          </a:solidFill>
          <a:latin typeface="+mn-lt"/>
          <a:ea typeface="+mn-ea"/>
          <a:cs typeface="Segoe UI" panose="020B0502040204020203" pitchFamily="34" charset="0"/>
        </a:defRPr>
      </a:lvl1pPr>
      <a:lvl2pPr marL="233363" algn="l" rtl="0" fontAlgn="base">
        <a:lnSpc>
          <a:spcPct val="90000"/>
        </a:lnSpc>
        <a:spcBef>
          <a:spcPts val="1000"/>
        </a:spcBef>
        <a:spcAft>
          <a:spcPct val="0"/>
        </a:spcAft>
        <a:buClr>
          <a:srgbClr val="404040"/>
        </a:buClr>
        <a:buFont typeface="Arial" panose="020B0604020202020204" pitchFamily="34" charset="0"/>
        <a:defRPr sz="2200" kern="1200">
          <a:solidFill>
            <a:srgbClr val="7F7F7F"/>
          </a:solidFill>
          <a:latin typeface="+mn-lt"/>
          <a:ea typeface="+mn-ea"/>
          <a:cs typeface="Segoe UI" panose="020B0502040204020203" pitchFamily="34" charset="0"/>
        </a:defRPr>
      </a:lvl2pPr>
      <a:lvl3pPr marL="720725" indent="-365125" algn="l" rtl="0" fontAlgn="base">
        <a:lnSpc>
          <a:spcPct val="90000"/>
        </a:lnSpc>
        <a:spcBef>
          <a:spcPts val="1000"/>
        </a:spcBef>
        <a:spcAft>
          <a:spcPct val="0"/>
        </a:spcAft>
        <a:buClr>
          <a:schemeClr val="accent3"/>
        </a:buClr>
        <a:buFont typeface="Wingdings" panose="05000000000000000000" pitchFamily="2" charset="2"/>
        <a:buChar char="§"/>
        <a:defRPr sz="2000" kern="1200">
          <a:solidFill>
            <a:srgbClr val="7F7F7F"/>
          </a:solidFill>
          <a:latin typeface="+mn-lt"/>
          <a:ea typeface="+mn-ea"/>
          <a:cs typeface="Segoe UI" panose="020B0502040204020203" pitchFamily="34" charset="0"/>
        </a:defRPr>
      </a:lvl3pPr>
      <a:lvl4pPr marL="1076325" indent="-355600" algn="l" rtl="0" fontAlgn="base">
        <a:lnSpc>
          <a:spcPct val="90000"/>
        </a:lnSpc>
        <a:spcBef>
          <a:spcPts val="1000"/>
        </a:spcBef>
        <a:spcAft>
          <a:spcPct val="0"/>
        </a:spcAft>
        <a:buClr>
          <a:schemeClr val="accent3"/>
        </a:buClr>
        <a:buFont typeface="Wingdings" panose="05000000000000000000" pitchFamily="2" charset="2"/>
        <a:buChar char="§"/>
        <a:defRPr kern="1200">
          <a:solidFill>
            <a:srgbClr val="7F7F7F"/>
          </a:solidFill>
          <a:latin typeface="+mn-lt"/>
          <a:ea typeface="+mn-ea"/>
          <a:cs typeface="Segoe UI" panose="020B0502040204020203" pitchFamily="34" charset="0"/>
        </a:defRPr>
      </a:lvl4pPr>
      <a:lvl5pPr marL="1431925" indent="-355600" algn="l" rtl="0" fontAlgn="base">
        <a:lnSpc>
          <a:spcPct val="90000"/>
        </a:lnSpc>
        <a:spcBef>
          <a:spcPts val="1000"/>
        </a:spcBef>
        <a:spcAft>
          <a:spcPct val="0"/>
        </a:spcAft>
        <a:buClr>
          <a:schemeClr val="accent3"/>
        </a:buClr>
        <a:buFont typeface="Wingdings" panose="05000000000000000000" pitchFamily="2" charset="2"/>
        <a:buChar char="§"/>
        <a:defRPr kern="1200">
          <a:solidFill>
            <a:srgbClr val="7F7F7F"/>
          </a:solidFill>
          <a:latin typeface="+mn-lt"/>
          <a:ea typeface="+mn-ea"/>
          <a:cs typeface="Segoe UI" panose="020B0502040204020203" pitchFamily="34" charset="0"/>
        </a:defRPr>
      </a:lvl5pPr>
      <a:lvl6pPr marL="1141413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Font typeface="Arial" panose="020B0604020202020204" pitchFamily="34" charset="0"/>
        <a:buChar char="•"/>
        <a:tabLst/>
        <a:defRPr lang="en-US" sz="1800" kern="1200" dirty="0" smtClean="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Segoe UI" panose="020B0502040204020203" pitchFamily="34" charset="0"/>
        </a:defRPr>
      </a:lvl6pPr>
      <a:lvl7pPr marL="1141413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Font typeface="Arial" panose="020B0604020202020204" pitchFamily="34" charset="0"/>
        <a:buChar char="•"/>
        <a:tabLst/>
        <a:defRPr lang="en-US" sz="1800" kern="1200" dirty="0" smtClean="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Segoe UI" panose="020B0502040204020203" pitchFamily="34" charset="0"/>
        </a:defRPr>
      </a:lvl7pPr>
      <a:lvl8pPr marL="1141413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Font typeface="Arial" panose="020B0604020202020204" pitchFamily="34" charset="0"/>
        <a:buChar char="•"/>
        <a:tabLst/>
        <a:defRPr lang="en-US" sz="1800" kern="1200" baseline="0" dirty="0" smtClean="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Segoe UI" panose="020B0502040204020203" pitchFamily="34" charset="0"/>
        </a:defRPr>
      </a:lvl8pPr>
      <a:lvl9pPr marL="1141413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Font typeface="Arial" panose="020B0604020202020204" pitchFamily="34" charset="0"/>
        <a:buChar char="•"/>
        <a:tabLst/>
        <a:defRPr lang="en-US" sz="1800" kern="1200" baseline="0" dirty="0">
          <a:solidFill>
            <a:schemeClr val="tx1">
              <a:lumMod val="50000"/>
              <a:lumOff val="50000"/>
            </a:schemeClr>
          </a:solidFill>
          <a:latin typeface="+mn-lt"/>
          <a:ea typeface="+mn-ea"/>
          <a:cs typeface="Segoe UI" panose="020B0502040204020203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14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12.png"/><Relationship Id="rId5" Type="http://schemas.openxmlformats.org/officeDocument/2006/relationships/image" Target="../media/image24.png"/><Relationship Id="rId10" Type="http://schemas.openxmlformats.org/officeDocument/2006/relationships/image" Target="../media/image11.png"/><Relationship Id="rId4" Type="http://schemas.openxmlformats.org/officeDocument/2006/relationships/image" Target="../media/image23.png"/><Relationship Id="rId9" Type="http://schemas.openxmlformats.org/officeDocument/2006/relationships/image" Target="../media/image27.png"/><Relationship Id="rId1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14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12.png"/><Relationship Id="rId5" Type="http://schemas.openxmlformats.org/officeDocument/2006/relationships/image" Target="../media/image24.png"/><Relationship Id="rId10" Type="http://schemas.openxmlformats.org/officeDocument/2006/relationships/image" Target="../media/image11.png"/><Relationship Id="rId4" Type="http://schemas.openxmlformats.org/officeDocument/2006/relationships/image" Target="../media/image23.png"/><Relationship Id="rId9" Type="http://schemas.openxmlformats.org/officeDocument/2006/relationships/image" Target="../media/image27.png"/><Relationship Id="rId1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14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12.png"/><Relationship Id="rId5" Type="http://schemas.openxmlformats.org/officeDocument/2006/relationships/image" Target="../media/image24.png"/><Relationship Id="rId10" Type="http://schemas.openxmlformats.org/officeDocument/2006/relationships/image" Target="../media/image11.png"/><Relationship Id="rId4" Type="http://schemas.openxmlformats.org/officeDocument/2006/relationships/image" Target="../media/image23.png"/><Relationship Id="rId9" Type="http://schemas.openxmlformats.org/officeDocument/2006/relationships/image" Target="../media/image27.png"/><Relationship Id="rId1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14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12.png"/><Relationship Id="rId5" Type="http://schemas.openxmlformats.org/officeDocument/2006/relationships/image" Target="../media/image24.png"/><Relationship Id="rId10" Type="http://schemas.openxmlformats.org/officeDocument/2006/relationships/image" Target="../media/image11.png"/><Relationship Id="rId4" Type="http://schemas.openxmlformats.org/officeDocument/2006/relationships/image" Target="../media/image23.png"/><Relationship Id="rId9" Type="http://schemas.openxmlformats.org/officeDocument/2006/relationships/image" Target="../media/image27.png"/><Relationship Id="rId1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image" Target="../media/image34.png"/><Relationship Id="rId4" Type="http://schemas.openxmlformats.org/officeDocument/2006/relationships/image" Target="../media/image23.png"/><Relationship Id="rId9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7.png"/><Relationship Id="rId18" Type="http://schemas.openxmlformats.org/officeDocument/2006/relationships/image" Target="../media/image52.png"/><Relationship Id="rId26" Type="http://schemas.openxmlformats.org/officeDocument/2006/relationships/image" Target="../media/image60.png"/><Relationship Id="rId39" Type="http://schemas.openxmlformats.org/officeDocument/2006/relationships/image" Target="../media/image73.png"/><Relationship Id="rId21" Type="http://schemas.openxmlformats.org/officeDocument/2006/relationships/image" Target="../media/image55.png"/><Relationship Id="rId34" Type="http://schemas.openxmlformats.org/officeDocument/2006/relationships/image" Target="../media/image68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19.xml"/><Relationship Id="rId16" Type="http://schemas.openxmlformats.org/officeDocument/2006/relationships/image" Target="../media/image50.png"/><Relationship Id="rId20" Type="http://schemas.openxmlformats.org/officeDocument/2006/relationships/image" Target="../media/image54.png"/><Relationship Id="rId29" Type="http://schemas.openxmlformats.org/officeDocument/2006/relationships/image" Target="../media/image63.png"/><Relationship Id="rId41" Type="http://schemas.openxmlformats.org/officeDocument/2006/relationships/image" Target="../media/image7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11" Type="http://schemas.openxmlformats.org/officeDocument/2006/relationships/image" Target="../media/image45.png"/><Relationship Id="rId24" Type="http://schemas.openxmlformats.org/officeDocument/2006/relationships/image" Target="../media/image58.png"/><Relationship Id="rId32" Type="http://schemas.openxmlformats.org/officeDocument/2006/relationships/image" Target="../media/image66.png"/><Relationship Id="rId37" Type="http://schemas.openxmlformats.org/officeDocument/2006/relationships/image" Target="../media/image71.png"/><Relationship Id="rId40" Type="http://schemas.openxmlformats.org/officeDocument/2006/relationships/image" Target="../media/image74.png"/><Relationship Id="rId5" Type="http://schemas.openxmlformats.org/officeDocument/2006/relationships/image" Target="../media/image39.png"/><Relationship Id="rId15" Type="http://schemas.openxmlformats.org/officeDocument/2006/relationships/image" Target="../media/image49.png"/><Relationship Id="rId23" Type="http://schemas.openxmlformats.org/officeDocument/2006/relationships/image" Target="../media/image57.png"/><Relationship Id="rId28" Type="http://schemas.openxmlformats.org/officeDocument/2006/relationships/image" Target="../media/image62.png"/><Relationship Id="rId36" Type="http://schemas.openxmlformats.org/officeDocument/2006/relationships/image" Target="../media/image70.png"/><Relationship Id="rId10" Type="http://schemas.openxmlformats.org/officeDocument/2006/relationships/image" Target="../media/image44.png"/><Relationship Id="rId19" Type="http://schemas.openxmlformats.org/officeDocument/2006/relationships/image" Target="../media/image53.png"/><Relationship Id="rId31" Type="http://schemas.openxmlformats.org/officeDocument/2006/relationships/image" Target="../media/image65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Relationship Id="rId14" Type="http://schemas.openxmlformats.org/officeDocument/2006/relationships/image" Target="../media/image48.png"/><Relationship Id="rId22" Type="http://schemas.openxmlformats.org/officeDocument/2006/relationships/image" Target="../media/image56.png"/><Relationship Id="rId27" Type="http://schemas.openxmlformats.org/officeDocument/2006/relationships/image" Target="../media/image61.png"/><Relationship Id="rId30" Type="http://schemas.openxmlformats.org/officeDocument/2006/relationships/image" Target="../media/image64.png"/><Relationship Id="rId35" Type="http://schemas.openxmlformats.org/officeDocument/2006/relationships/image" Target="../media/image69.png"/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12" Type="http://schemas.openxmlformats.org/officeDocument/2006/relationships/image" Target="../media/image46.png"/><Relationship Id="rId17" Type="http://schemas.openxmlformats.org/officeDocument/2006/relationships/image" Target="../media/image51.png"/><Relationship Id="rId25" Type="http://schemas.openxmlformats.org/officeDocument/2006/relationships/image" Target="../media/image59.png"/><Relationship Id="rId33" Type="http://schemas.openxmlformats.org/officeDocument/2006/relationships/image" Target="../media/image67.png"/><Relationship Id="rId38" Type="http://schemas.openxmlformats.org/officeDocument/2006/relationships/image" Target="../media/image7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15302"/>
          <a:stretch/>
        </p:blipFill>
        <p:spPr>
          <a:xfrm>
            <a:off x="0" y="0"/>
            <a:ext cx="12192000" cy="6840187"/>
          </a:xfrm>
          <a:prstGeom prst="rect">
            <a:avLst/>
          </a:prstGeom>
        </p:spPr>
      </p:pic>
      <p:sp>
        <p:nvSpPr>
          <p:cNvPr id="11" name="Text Placeholder 10"/>
          <p:cNvSpPr>
            <a:spLocks noGrp="1"/>
          </p:cNvSpPr>
          <p:nvPr>
            <p:ph type="body" sz="half" idx="2"/>
          </p:nvPr>
        </p:nvSpPr>
        <p:spPr>
          <a:xfrm>
            <a:off x="414055" y="6169571"/>
            <a:ext cx="3703320" cy="557049"/>
          </a:xfrm>
        </p:spPr>
        <p:txBody>
          <a:bodyPr/>
          <a:lstStyle/>
          <a:p>
            <a:r>
              <a:rPr lang="tr-TR" dirty="0" smtClean="0"/>
              <a:t>© 2017, Bimser Çözüm Yazılım Tic. A.Ş.</a:t>
            </a:r>
            <a:endParaRPr lang="tr-TR" dirty="0"/>
          </a:p>
        </p:txBody>
      </p:sp>
      <p:pic>
        <p:nvPicPr>
          <p:cNvPr id="17" name="Picture 16" hidden="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786" y="4920895"/>
            <a:ext cx="1517611" cy="788196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786" y="928800"/>
            <a:ext cx="1616400" cy="161640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5756" y="5732830"/>
            <a:ext cx="4227616" cy="49339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7790" y="4759586"/>
            <a:ext cx="5554210" cy="718551"/>
          </a:xfrm>
          <a:prstGeom prst="rect">
            <a:avLst/>
          </a:prstGeom>
        </p:spPr>
      </p:pic>
      <p:sp>
        <p:nvSpPr>
          <p:cNvPr id="12" name="Text Placeholder 10"/>
          <p:cNvSpPr txBox="1">
            <a:spLocks/>
          </p:cNvSpPr>
          <p:nvPr/>
        </p:nvSpPr>
        <p:spPr bwMode="auto">
          <a:xfrm>
            <a:off x="7082971" y="4931306"/>
            <a:ext cx="4895251" cy="37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600" b="0" kern="1200">
                <a:solidFill>
                  <a:schemeClr val="bg2"/>
                </a:solidFill>
                <a:latin typeface="+mn-lt"/>
                <a:ea typeface="+mn-ea"/>
                <a:cs typeface="Segoe UI" panose="020B0502040204020203" pitchFamily="34" charset="0"/>
              </a:defRPr>
            </a:lvl1pPr>
            <a:lvl2pPr marL="45720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4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2pPr>
            <a:lvl3pPr marL="91440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2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3pPr>
            <a:lvl4pPr marL="137160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0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4pPr>
            <a:lvl5pPr marL="182880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0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0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0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00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00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tr-TR" sz="1800" dirty="0" smtClean="0"/>
              <a:t>Süreç, Strateji  ve Performans Yönetim Sistemi</a:t>
            </a:r>
            <a:endParaRPr lang="tr-TR" sz="180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own Arrow 5"/>
          <p:cNvSpPr/>
          <p:nvPr/>
        </p:nvSpPr>
        <p:spPr>
          <a:xfrm flipV="1">
            <a:off x="6924675" y="2800847"/>
            <a:ext cx="3151188" cy="3517895"/>
          </a:xfrm>
          <a:prstGeom prst="downArrow">
            <a:avLst>
              <a:gd name="adj1" fmla="val 48512"/>
              <a:gd name="adj2" fmla="val 50000"/>
            </a:avLst>
          </a:prstGeom>
          <a:solidFill>
            <a:schemeClr val="accent1">
              <a:alpha val="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r-TR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0718299"/>
              </p:ext>
            </p:extLst>
          </p:nvPr>
        </p:nvGraphicFramePr>
        <p:xfrm>
          <a:off x="5932577" y="836094"/>
          <a:ext cx="5384122" cy="4585312"/>
        </p:xfrm>
        <a:graphic>
          <a:graphicData uri="http://schemas.openxmlformats.org/drawingml/2006/table">
            <a:tbl>
              <a:tblPr firstCol="1" bandRow="1">
                <a:tableStyleId>{8A107856-5554-42FB-B03E-39F5DBC370BA}</a:tableStyleId>
              </a:tblPr>
              <a:tblGrid>
                <a:gridCol w="5384122"/>
              </a:tblGrid>
              <a:tr h="514054">
                <a:tc>
                  <a:txBody>
                    <a:bodyPr/>
                    <a:lstStyle/>
                    <a:p>
                      <a:pPr marL="0" indent="0" algn="l" rtl="0" fontAlgn="base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3"/>
                        </a:buClr>
                        <a:buFont typeface="Wingdings" panose="05000000000000000000" pitchFamily="2" charset="2"/>
                        <a:buNone/>
                      </a:pPr>
                      <a:endParaRPr lang="tr-TR" sz="2400" b="0" kern="1200" baseline="0" dirty="0" smtClean="0">
                        <a:solidFill>
                          <a:srgbClr val="404040"/>
                        </a:solidFill>
                        <a:latin typeface="+mn-lt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137160" marR="137160" marT="137186" marB="13718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291126">
                <a:tc>
                  <a:txBody>
                    <a:bodyPr/>
                    <a:lstStyle/>
                    <a:p>
                      <a:pPr marL="342900" indent="-342900" algn="l" rtl="0" fontAlgn="base">
                        <a:lnSpc>
                          <a:spcPct val="15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3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tr-TR" sz="2400" b="0" kern="1200" baseline="0" dirty="0" err="1" smtClean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Ensemble</a:t>
                      </a:r>
                      <a:r>
                        <a:rPr lang="tr-TR" sz="2400" b="0" kern="1200" baseline="0" dirty="0" smtClean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 nedir?</a:t>
                      </a:r>
                    </a:p>
                    <a:p>
                      <a:pPr marL="342900" indent="-342900" algn="l" rtl="0" fontAlgn="base">
                        <a:lnSpc>
                          <a:spcPct val="15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3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tr-TR" sz="2400" b="0" kern="1200" baseline="0" dirty="0" smtClean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Genel özellikleri</a:t>
                      </a:r>
                    </a:p>
                    <a:p>
                      <a:pPr marL="342900" indent="-342900" algn="l" rtl="0" fontAlgn="base">
                        <a:lnSpc>
                          <a:spcPct val="15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3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tr-TR" sz="2400" b="0" kern="1200" baseline="0" dirty="0" smtClean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Neden </a:t>
                      </a:r>
                      <a:r>
                        <a:rPr lang="tr-TR" sz="2400" b="0" kern="1200" baseline="0" dirty="0" err="1" smtClean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Ensemble</a:t>
                      </a:r>
                      <a:r>
                        <a:rPr lang="tr-TR" sz="2400" b="0" kern="1200" baseline="0" dirty="0" smtClean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?</a:t>
                      </a:r>
                    </a:p>
                    <a:p>
                      <a:pPr marL="342900" indent="-342900" algn="l" rtl="0" fontAlgn="base">
                        <a:lnSpc>
                          <a:spcPct val="15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3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tr-TR" sz="2400" b="0" kern="1200" baseline="0" dirty="0" err="1" smtClean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Ensemble</a:t>
                      </a:r>
                      <a:r>
                        <a:rPr lang="tr-TR" sz="2400" b="0" kern="1200" baseline="0" dirty="0" smtClean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 modülleri</a:t>
                      </a:r>
                    </a:p>
                    <a:p>
                      <a:pPr marL="342900" indent="-342900" algn="l" rtl="0" fontAlgn="base">
                        <a:lnSpc>
                          <a:spcPct val="15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3"/>
                        </a:buClr>
                        <a:buFont typeface="Wingdings" panose="05000000000000000000" pitchFamily="2" charset="2"/>
                        <a:buChar char="§"/>
                      </a:pPr>
                      <a:r>
                        <a:rPr lang="tr-TR" sz="2400" b="0" kern="1200" baseline="0" dirty="0" err="1" smtClean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Ensemble’yi</a:t>
                      </a:r>
                      <a:r>
                        <a:rPr lang="tr-TR" sz="2400" b="0" kern="1200" baseline="0" dirty="0" smtClean="0">
                          <a:solidFill>
                            <a:srgbClr val="404040"/>
                          </a:solidFill>
                          <a:latin typeface="+mn-lt"/>
                          <a:ea typeface="+mn-ea"/>
                          <a:cs typeface="Segoe UI" panose="020B0502040204020203" pitchFamily="34" charset="0"/>
                        </a:rPr>
                        <a:t> tercih eden firmalar</a:t>
                      </a:r>
                    </a:p>
                    <a:p>
                      <a:pPr marL="0" marR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3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tr-TR" sz="2400" b="0" kern="1200" dirty="0" smtClean="0">
                        <a:solidFill>
                          <a:srgbClr val="404040"/>
                        </a:solidFill>
                        <a:latin typeface="+mn-lt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 marL="137160" marR="137160" marT="137186" marB="13718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Down Arrow 9"/>
          <p:cNvSpPr/>
          <p:nvPr/>
        </p:nvSpPr>
        <p:spPr>
          <a:xfrm flipV="1">
            <a:off x="9694861" y="4043854"/>
            <a:ext cx="1831975" cy="2111376"/>
          </a:xfrm>
          <a:prstGeom prst="downArrow">
            <a:avLst/>
          </a:prstGeom>
          <a:solidFill>
            <a:schemeClr val="accent1">
              <a:alpha val="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r-TR"/>
          </a:p>
        </p:txBody>
      </p:sp>
      <p:sp>
        <p:nvSpPr>
          <p:cNvPr id="9" name="Down Arrow 8"/>
          <p:cNvSpPr/>
          <p:nvPr/>
        </p:nvSpPr>
        <p:spPr>
          <a:xfrm flipV="1">
            <a:off x="6215558" y="5311391"/>
            <a:ext cx="1338856" cy="1543050"/>
          </a:xfrm>
          <a:prstGeom prst="downArrow">
            <a:avLst/>
          </a:prstGeom>
          <a:solidFill>
            <a:schemeClr val="accent1">
              <a:alpha val="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r-TR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786" y="928800"/>
            <a:ext cx="1616400" cy="1616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Text Placeholder 10"/>
          <p:cNvSpPr txBox="1">
            <a:spLocks/>
          </p:cNvSpPr>
          <p:nvPr/>
        </p:nvSpPr>
        <p:spPr bwMode="auto">
          <a:xfrm>
            <a:off x="414000" y="3157200"/>
            <a:ext cx="3703320" cy="557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600" b="0" kern="1200">
                <a:solidFill>
                  <a:schemeClr val="bg2"/>
                </a:solidFill>
                <a:latin typeface="+mn-lt"/>
                <a:ea typeface="+mn-ea"/>
                <a:cs typeface="Segoe UI" panose="020B0502040204020203" pitchFamily="34" charset="0"/>
              </a:defRPr>
            </a:lvl1pPr>
            <a:lvl2pPr marL="45720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4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2pPr>
            <a:lvl3pPr marL="91440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2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3pPr>
            <a:lvl4pPr marL="137160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0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4pPr>
            <a:lvl5pPr marL="182880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0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0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0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00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00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9pPr>
          </a:lstStyle>
          <a:p>
            <a:pPr eaLnBrk="1" hangingPunct="1">
              <a:lnSpc>
                <a:spcPct val="100000"/>
              </a:lnSpc>
            </a:pPr>
            <a:r>
              <a:rPr lang="tr-TR" dirty="0" smtClean="0"/>
              <a:t>SÜREÇ VE PERFORMANS</a:t>
            </a:r>
            <a:br>
              <a:rPr lang="tr-TR" dirty="0" smtClean="0"/>
            </a:br>
            <a:r>
              <a:rPr lang="tr-TR" dirty="0" smtClean="0"/>
              <a:t>YÖNETİM SİSTEMİ</a:t>
            </a:r>
            <a:endParaRPr lang="tr-TR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1061" y="-23097"/>
            <a:ext cx="12274122" cy="690419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224491"/>
            <a:ext cx="4470400" cy="1114830"/>
          </a:xfrm>
          <a:solidFill>
            <a:schemeClr val="accent3"/>
          </a:solidFill>
        </p:spPr>
        <p:txBody>
          <a:bodyPr wrap="square" lIns="540000" tIns="360000" rIns="540000" bIns="360000" anchor="ctr" anchorCtr="0">
            <a:spAutoFit/>
          </a:bodyPr>
          <a:lstStyle/>
          <a:p>
            <a:r>
              <a:rPr lang="tr-TR" sz="2800" b="1" dirty="0"/>
              <a:t>“Süreç odaklı </a:t>
            </a:r>
            <a:r>
              <a:rPr lang="tr-TR" sz="2800" b="1" dirty="0" smtClean="0"/>
              <a:t>yönetim”</a:t>
            </a:r>
            <a:endParaRPr lang="tr-TR" sz="2800" b="1" dirty="0"/>
          </a:p>
        </p:txBody>
      </p:sp>
    </p:spTree>
    <p:extLst>
      <p:ext uri="{BB962C8B-B14F-4D97-AF65-F5344CB8AC3E}">
        <p14:creationId xmlns:p14="http://schemas.microsoft.com/office/powerpoint/2010/main" val="1709368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842068"/>
          </a:xfrm>
        </p:spPr>
        <p:txBody>
          <a:bodyPr/>
          <a:lstStyle/>
          <a:p>
            <a:pPr marL="342900" indent="-342900" algn="just">
              <a:buClr>
                <a:srgbClr val="00B2B0"/>
              </a:buClr>
              <a:buFont typeface="Wingdings" panose="05000000000000000000" pitchFamily="2" charset="2"/>
              <a:buChar char="§"/>
            </a:pPr>
            <a:endParaRPr lang="tr-TR" b="0" dirty="0" smtClean="0">
              <a:solidFill>
                <a:schemeClr val="tx1"/>
              </a:solidFill>
            </a:endParaRPr>
          </a:p>
          <a:p>
            <a:pPr marL="342900" indent="-342900" algn="just"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 smtClean="0">
                <a:solidFill>
                  <a:schemeClr val="tx1"/>
                </a:solidFill>
              </a:rPr>
              <a:t>‘’Süreç Odaklı Yönetim’’ amacıyla geliştirilmiş süreç tasarım platformudur.</a:t>
            </a:r>
            <a:endParaRPr lang="tr-TR" b="0" dirty="0"/>
          </a:p>
        </p:txBody>
      </p:sp>
      <p:sp>
        <p:nvSpPr>
          <p:cNvPr id="21" name="Rectangle 20"/>
          <p:cNvSpPr/>
          <p:nvPr/>
        </p:nvSpPr>
        <p:spPr>
          <a:xfrm>
            <a:off x="6254099" y="4947127"/>
            <a:ext cx="5937901" cy="96443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1913" y="4943894"/>
            <a:ext cx="964800" cy="964800"/>
          </a:xfrm>
          <a:prstGeom prst="rect">
            <a:avLst/>
          </a:prstGeom>
          <a:solidFill>
            <a:srgbClr val="404040"/>
          </a:solidFill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614" y="4946763"/>
            <a:ext cx="964800" cy="964800"/>
          </a:xfrm>
          <a:prstGeom prst="rect">
            <a:avLst/>
          </a:prstGeom>
          <a:solidFill>
            <a:srgbClr val="404040"/>
          </a:solidFill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0543" y="4943894"/>
            <a:ext cx="964800" cy="964800"/>
          </a:xfrm>
          <a:prstGeom prst="rect">
            <a:avLst/>
          </a:prstGeom>
          <a:solidFill>
            <a:srgbClr val="404040"/>
          </a:solidFill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2092" y="4943894"/>
            <a:ext cx="964800" cy="964800"/>
          </a:xfrm>
          <a:prstGeom prst="rect">
            <a:avLst/>
          </a:prstGeom>
          <a:solidFill>
            <a:srgbClr val="404040"/>
          </a:solidFill>
        </p:spPr>
      </p:pic>
      <p:sp>
        <p:nvSpPr>
          <p:cNvPr id="14" name="Rectangle 13"/>
          <p:cNvSpPr/>
          <p:nvPr/>
        </p:nvSpPr>
        <p:spPr>
          <a:xfrm>
            <a:off x="2023462" y="4943894"/>
            <a:ext cx="964800" cy="9648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3827" y="4944259"/>
            <a:ext cx="964071" cy="964071"/>
          </a:xfrm>
          <a:prstGeom prst="rect">
            <a:avLst/>
          </a:prstGeom>
          <a:solidFill>
            <a:srgbClr val="404040"/>
          </a:solidFill>
        </p:spPr>
      </p:pic>
      <p:sp>
        <p:nvSpPr>
          <p:cNvPr id="12" name="Title 1"/>
          <p:cNvSpPr txBox="1">
            <a:spLocks/>
          </p:cNvSpPr>
          <p:nvPr/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404040"/>
                </a:solidFill>
                <a:latin typeface="+mj-lt"/>
                <a:ea typeface="+mj-ea"/>
                <a:cs typeface="Segoe UI" panose="020B0502040204020203" pitchFamily="34" charset="0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rgbClr val="404040"/>
                </a:solidFill>
                <a:latin typeface="Segoe UI Light" panose="020B0502040204020203" pitchFamily="34" charset="0"/>
                <a:cs typeface="Segoe UI" panose="020B0502040204020203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rgbClr val="404040"/>
                </a:solidFill>
                <a:latin typeface="Segoe UI Light" panose="020B0502040204020203" pitchFamily="34" charset="0"/>
                <a:cs typeface="Segoe UI" panose="020B0502040204020203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rgbClr val="404040"/>
                </a:solidFill>
                <a:latin typeface="Segoe UI Light" panose="020B0502040204020203" pitchFamily="34" charset="0"/>
                <a:cs typeface="Segoe UI" panose="020B0502040204020203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rgbClr val="404040"/>
                </a:solidFill>
                <a:latin typeface="Segoe UI Light" panose="020B0502040204020203" pitchFamily="34" charset="0"/>
                <a:cs typeface="Segoe UI" panose="020B0502040204020203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rgbClr val="404040"/>
                </a:solidFill>
                <a:latin typeface="Segoe UI Light" panose="020B0502040204020203" pitchFamily="34" charset="0"/>
                <a:cs typeface="Segoe UI" panose="020B0502040204020203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rgbClr val="404040"/>
                </a:solidFill>
                <a:latin typeface="Segoe UI Light" panose="020B0502040204020203" pitchFamily="34" charset="0"/>
                <a:cs typeface="Segoe UI" panose="020B0502040204020203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rgbClr val="404040"/>
                </a:solidFill>
                <a:latin typeface="Segoe UI Light" panose="020B0502040204020203" pitchFamily="34" charset="0"/>
                <a:cs typeface="Segoe UI" panose="020B0502040204020203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rgbClr val="404040"/>
                </a:solidFill>
                <a:latin typeface="Segoe UI Light" panose="020B0502040204020203" pitchFamily="34" charset="0"/>
                <a:cs typeface="Segoe UI" panose="020B0502040204020203" pitchFamily="34" charset="0"/>
              </a:defRPr>
            </a:lvl9pPr>
          </a:lstStyle>
          <a:p>
            <a:pPr eaLnBrk="1" hangingPunct="1"/>
            <a:r>
              <a:rPr lang="tr-TR" sz="3600" dirty="0" err="1"/>
              <a:t>Ensemble</a:t>
            </a:r>
            <a:r>
              <a:rPr lang="tr-TR" sz="3600" dirty="0"/>
              <a:t> Nedir?</a:t>
            </a:r>
          </a:p>
        </p:txBody>
      </p:sp>
    </p:spTree>
    <p:extLst>
      <p:ext uri="{BB962C8B-B14F-4D97-AF65-F5344CB8AC3E}">
        <p14:creationId xmlns:p14="http://schemas.microsoft.com/office/powerpoint/2010/main" val="2349861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28576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71066" y="4366348"/>
            <a:ext cx="6620933" cy="1502628"/>
          </a:xfrm>
          <a:solidFill>
            <a:schemeClr val="accent3"/>
          </a:solidFill>
        </p:spPr>
        <p:txBody>
          <a:bodyPr wrap="square" lIns="540000" tIns="360000" rIns="540000" bIns="360000" anchor="ctr" anchorCtr="0">
            <a:spAutoFit/>
          </a:bodyPr>
          <a:lstStyle/>
          <a:p>
            <a:r>
              <a:rPr lang="tr-TR" sz="2800" b="1" dirty="0" smtClean="0"/>
              <a:t>“Kalıcı olabilmenin </a:t>
            </a:r>
            <a:r>
              <a:rPr lang="tr-TR" sz="2800" b="1" dirty="0"/>
              <a:t>yolu</a:t>
            </a:r>
            <a:br>
              <a:rPr lang="tr-TR" sz="2800" b="1" dirty="0"/>
            </a:br>
            <a:r>
              <a:rPr lang="tr-TR" sz="2800" b="1" dirty="0"/>
              <a:t>      verimliliğinizi arttırmaktan geçer“</a:t>
            </a:r>
          </a:p>
        </p:txBody>
      </p:sp>
    </p:spTree>
    <p:extLst>
      <p:ext uri="{BB962C8B-B14F-4D97-AF65-F5344CB8AC3E}">
        <p14:creationId xmlns:p14="http://schemas.microsoft.com/office/powerpoint/2010/main" val="1688318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600" dirty="0" smtClean="0"/>
              <a:t>Ensemble modülleri</a:t>
            </a:r>
            <a:endParaRPr lang="tr-TR" sz="3600" dirty="0"/>
          </a:p>
        </p:txBody>
      </p:sp>
      <p:grpSp>
        <p:nvGrpSpPr>
          <p:cNvPr id="7" name="Group 6"/>
          <p:cNvGrpSpPr/>
          <p:nvPr/>
        </p:nvGrpSpPr>
        <p:grpSpPr>
          <a:xfrm>
            <a:off x="6679854" y="2071688"/>
            <a:ext cx="3168000" cy="3209926"/>
            <a:chOff x="838200" y="1524432"/>
            <a:chExt cx="3013364" cy="4593019"/>
          </a:xfrm>
        </p:grpSpPr>
        <p:sp>
          <p:nvSpPr>
            <p:cNvPr id="8" name="Flowchart: Process 7"/>
            <p:cNvSpPr/>
            <p:nvPr/>
          </p:nvSpPr>
          <p:spPr>
            <a:xfrm>
              <a:off x="838200" y="1524433"/>
              <a:ext cx="3013364" cy="4593018"/>
            </a:xfrm>
            <a:prstGeom prst="flowChartProcess">
              <a:avLst/>
            </a:pr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b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838200" y="1524432"/>
              <a:ext cx="3013364" cy="700566"/>
            </a:xfrm>
            <a:prstGeom prst="rect">
              <a:avLst/>
            </a:pr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Performans Yönetimi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005909" y="2071690"/>
            <a:ext cx="3168000" cy="3209924"/>
            <a:chOff x="838200" y="1524433"/>
            <a:chExt cx="3013364" cy="4593018"/>
          </a:xfrm>
        </p:grpSpPr>
        <p:sp>
          <p:nvSpPr>
            <p:cNvPr id="11" name="Flowchart: Process 10"/>
            <p:cNvSpPr/>
            <p:nvPr/>
          </p:nvSpPr>
          <p:spPr>
            <a:xfrm>
              <a:off x="838200" y="1524433"/>
              <a:ext cx="3013364" cy="4593018"/>
            </a:xfrm>
            <a:prstGeom prst="flowChartProcess">
              <a:avLst/>
            </a:pr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 b="1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838200" y="1524433"/>
              <a:ext cx="3013364" cy="700565"/>
            </a:xfrm>
            <a:prstGeom prst="rect">
              <a:avLst/>
            </a:pr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Süreç Yönetimi</a:t>
              </a:r>
              <a:endParaRPr lang="tr-TR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15" name="Flowchart: Predefined Process 14"/>
          <p:cNvSpPr/>
          <p:nvPr/>
        </p:nvSpPr>
        <p:spPr>
          <a:xfrm>
            <a:off x="6904960" y="2918643"/>
            <a:ext cx="2717787" cy="1404000"/>
          </a:xfrm>
          <a:prstGeom prst="flowChartPredefinedProcess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0" tIns="180000" rIns="0" bIns="180000" rtlCol="0" anchor="b"/>
          <a:lstStyle/>
          <a:p>
            <a:pPr algn="ctr"/>
            <a:r>
              <a:rPr lang="tr-TR" sz="1600" dirty="0">
                <a:solidFill>
                  <a:schemeClr val="bg1"/>
                </a:solidFill>
              </a:rPr>
              <a:t>Performans İzleme </a:t>
            </a:r>
          </a:p>
        </p:txBody>
      </p:sp>
      <p:sp>
        <p:nvSpPr>
          <p:cNvPr id="16" name="Flowchart: Predefined Process 15"/>
          <p:cNvSpPr/>
          <p:nvPr/>
        </p:nvSpPr>
        <p:spPr>
          <a:xfrm>
            <a:off x="2231015" y="2956654"/>
            <a:ext cx="2717787" cy="1404000"/>
          </a:xfrm>
          <a:prstGeom prst="flowChartPredefinedProcess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0" tIns="180000" rIns="0" bIns="180000" rtlCol="0" anchor="b"/>
          <a:lstStyle/>
          <a:p>
            <a:pPr algn="ctr"/>
            <a:r>
              <a:rPr lang="tr-TR" sz="1600" dirty="0">
                <a:solidFill>
                  <a:schemeClr val="bg1"/>
                </a:solidFill>
              </a:rPr>
              <a:t>Süreç </a:t>
            </a:r>
            <a:r>
              <a:rPr lang="tr-TR" sz="1600" dirty="0" smtClean="0">
                <a:solidFill>
                  <a:schemeClr val="bg1"/>
                </a:solidFill>
              </a:rPr>
              <a:t>Modelleme</a:t>
            </a:r>
            <a:endParaRPr lang="tr-TR" sz="1600" dirty="0">
              <a:solidFill>
                <a:schemeClr val="bg1"/>
              </a:solidFill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7508" y="2949448"/>
            <a:ext cx="964800" cy="9648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81453" y="2956654"/>
            <a:ext cx="964800" cy="96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87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990540"/>
            <a:ext cx="5147733" cy="1502628"/>
          </a:xfrm>
          <a:solidFill>
            <a:schemeClr val="accent3"/>
          </a:solidFill>
        </p:spPr>
        <p:txBody>
          <a:bodyPr wrap="square" lIns="540000" tIns="360000" rIns="540000" bIns="360000" anchor="ctr" anchorCtr="0">
            <a:spAutoFit/>
          </a:bodyPr>
          <a:lstStyle/>
          <a:p>
            <a:r>
              <a:rPr lang="tr-TR" sz="2800" b="1" dirty="0"/>
              <a:t>Tüm enstrümanlarınız </a:t>
            </a:r>
            <a:r>
              <a:rPr lang="tr-TR" sz="2800" b="1" dirty="0" smtClean="0"/>
              <a:t/>
            </a:r>
            <a:br>
              <a:rPr lang="tr-TR" sz="2800" b="1" dirty="0" smtClean="0"/>
            </a:br>
            <a:r>
              <a:rPr lang="tr-TR" sz="2800" b="1" dirty="0" smtClean="0"/>
              <a:t>      aynı </a:t>
            </a:r>
            <a:r>
              <a:rPr lang="tr-TR" sz="2800" b="1" dirty="0"/>
              <a:t>senfonide birleşsin</a:t>
            </a:r>
          </a:p>
        </p:txBody>
      </p:sp>
    </p:spTree>
    <p:extLst>
      <p:ext uri="{BB962C8B-B14F-4D97-AF65-F5344CB8AC3E}">
        <p14:creationId xmlns:p14="http://schemas.microsoft.com/office/powerpoint/2010/main" val="1765296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600" dirty="0" smtClean="0"/>
              <a:t>Sağladığı Faydalar</a:t>
            </a:r>
            <a:endParaRPr lang="tr-T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963164" cy="2523091"/>
          </a:xfrm>
        </p:spPr>
        <p:txBody>
          <a:bodyPr numCol="2" spcCol="360000"/>
          <a:lstStyle/>
          <a:p>
            <a:pPr marL="342900" lvl="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/>
              <a:t>Maliyet, işgücü ve zaman tasarrufu</a:t>
            </a:r>
          </a:p>
          <a:p>
            <a:pPr marL="34290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Esnek </a:t>
            </a:r>
            <a:r>
              <a:rPr lang="tr-TR" b="0" dirty="0"/>
              <a:t>görsel tasarım</a:t>
            </a:r>
          </a:p>
          <a:p>
            <a:pPr marL="34290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Süreçler arası etkileşim haritası</a:t>
            </a:r>
          </a:p>
          <a:p>
            <a:pPr marL="34290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Performans takibi</a:t>
            </a:r>
          </a:p>
          <a:p>
            <a:pPr marL="34290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endParaRPr lang="tr-TR" b="0" dirty="0" smtClean="0"/>
          </a:p>
          <a:p>
            <a:pPr marL="34290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Risk ve Kontrol yönetimi</a:t>
            </a:r>
          </a:p>
          <a:p>
            <a:pPr marL="34290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Mevzuat etkileşim tablosu</a:t>
            </a:r>
          </a:p>
          <a:p>
            <a:pPr marL="34290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Kaynak planlaması</a:t>
            </a:r>
          </a:p>
          <a:p>
            <a:pPr marL="34290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İş sürekliliği</a:t>
            </a:r>
            <a:endParaRPr lang="tr-TR" dirty="0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614" y="4943894"/>
            <a:ext cx="964800" cy="964800"/>
          </a:xfrm>
          <a:prstGeom prst="rect">
            <a:avLst/>
          </a:prstGeom>
          <a:solidFill>
            <a:srgbClr val="404040"/>
          </a:solidFill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3602" y="4944623"/>
            <a:ext cx="964071" cy="964071"/>
          </a:xfrm>
          <a:prstGeom prst="rect">
            <a:avLst/>
          </a:prstGeom>
          <a:solidFill>
            <a:srgbClr val="404040"/>
          </a:solidFill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3827" y="4944623"/>
            <a:ext cx="964071" cy="964071"/>
          </a:xfrm>
          <a:prstGeom prst="rect">
            <a:avLst/>
          </a:prstGeom>
          <a:solidFill>
            <a:srgbClr val="404040"/>
          </a:solidFill>
        </p:spPr>
      </p:pic>
      <p:sp>
        <p:nvSpPr>
          <p:cNvPr id="14" name="Rectangle 13"/>
          <p:cNvSpPr/>
          <p:nvPr/>
        </p:nvSpPr>
        <p:spPr>
          <a:xfrm>
            <a:off x="4140542" y="4944258"/>
            <a:ext cx="8051457" cy="96443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7713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634937"/>
            <a:ext cx="5842000" cy="1502628"/>
          </a:xfrm>
          <a:solidFill>
            <a:schemeClr val="accent3"/>
          </a:solidFill>
        </p:spPr>
        <p:txBody>
          <a:bodyPr wrap="square" lIns="540000" tIns="360000" rIns="540000" bIns="360000" anchor="ctr" anchorCtr="0">
            <a:spAutoFit/>
          </a:bodyPr>
          <a:lstStyle/>
          <a:p>
            <a:r>
              <a:rPr lang="tr-TR" sz="2800" b="1" dirty="0" err="1"/>
              <a:t>Ensemble</a:t>
            </a:r>
            <a:r>
              <a:rPr lang="tr-TR" sz="2800" b="1" dirty="0"/>
              <a:t> Süreç ve </a:t>
            </a:r>
            <a:r>
              <a:rPr lang="tr-TR" sz="2800" b="1" dirty="0" smtClean="0"/>
              <a:t/>
            </a:r>
            <a:br>
              <a:rPr lang="tr-TR" sz="2800" b="1" dirty="0" smtClean="0"/>
            </a:br>
            <a:r>
              <a:rPr lang="tr-TR" sz="2800" b="1" dirty="0" smtClean="0"/>
              <a:t>      Performans Yönetim Sistemi</a:t>
            </a:r>
            <a:endParaRPr lang="tr-TR" sz="2800" b="1" dirty="0"/>
          </a:p>
        </p:txBody>
      </p:sp>
    </p:spTree>
    <p:extLst>
      <p:ext uri="{BB962C8B-B14F-4D97-AF65-F5344CB8AC3E}">
        <p14:creationId xmlns:p14="http://schemas.microsoft.com/office/powerpoint/2010/main" val="40200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600" dirty="0" smtClean="0"/>
              <a:t>Neden Ensemble?</a:t>
            </a:r>
            <a:endParaRPr lang="tr-T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10515601" cy="2150952"/>
          </a:xfrm>
        </p:spPr>
        <p:txBody>
          <a:bodyPr numCol="2" spcCol="360000"/>
          <a:lstStyle/>
          <a:p>
            <a:pPr marL="342900" lvl="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 err="1" smtClean="0"/>
              <a:t>Turquality</a:t>
            </a:r>
            <a:r>
              <a:rPr lang="tr-TR" b="0" dirty="0" smtClean="0"/>
              <a:t> denetimlerinde etkinlik</a:t>
            </a:r>
          </a:p>
          <a:p>
            <a:pPr marL="342900" lvl="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EFQM mükemmellik modeli</a:t>
            </a:r>
          </a:p>
          <a:p>
            <a:pPr marL="342900" lvl="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Etkin yönetim sistemi</a:t>
            </a:r>
          </a:p>
          <a:p>
            <a:pPr marL="342900" lvl="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endParaRPr lang="tr-TR" b="0" dirty="0" smtClean="0"/>
          </a:p>
          <a:p>
            <a:pPr marL="342900" lvl="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ERP geçiş </a:t>
            </a:r>
            <a:r>
              <a:rPr lang="tr-TR" b="0" dirty="0"/>
              <a:t>ö</a:t>
            </a:r>
            <a:r>
              <a:rPr lang="tr-TR" b="0" dirty="0" smtClean="0"/>
              <a:t>ncesi </a:t>
            </a:r>
            <a:r>
              <a:rPr lang="tr-TR" b="0" dirty="0"/>
              <a:t>k</a:t>
            </a:r>
            <a:r>
              <a:rPr lang="tr-TR" b="0" dirty="0" smtClean="0"/>
              <a:t>avramsal tasarım (Business Blueprint)</a:t>
            </a:r>
          </a:p>
          <a:p>
            <a:pPr marL="342900" lvl="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Hedefler ile yönetim</a:t>
            </a:r>
            <a:endParaRPr lang="tr-TR" b="0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278" y="4944623"/>
            <a:ext cx="964071" cy="964071"/>
          </a:xfrm>
          <a:prstGeom prst="rect">
            <a:avLst/>
          </a:prstGeom>
          <a:solidFill>
            <a:srgbClr val="404040"/>
          </a:solidFill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3827" y="4944623"/>
            <a:ext cx="964071" cy="964071"/>
          </a:xfrm>
          <a:prstGeom prst="rect">
            <a:avLst/>
          </a:prstGeom>
          <a:solidFill>
            <a:srgbClr val="404040"/>
          </a:solidFill>
        </p:spPr>
      </p:pic>
      <p:sp>
        <p:nvSpPr>
          <p:cNvPr id="27" name="Rectangle 26"/>
          <p:cNvSpPr/>
          <p:nvPr/>
        </p:nvSpPr>
        <p:spPr>
          <a:xfrm>
            <a:off x="4140542" y="4944258"/>
            <a:ext cx="8051457" cy="96443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614" y="4943894"/>
            <a:ext cx="964800" cy="964800"/>
          </a:xfrm>
          <a:prstGeom prst="rect">
            <a:avLst/>
          </a:prstGeom>
          <a:solidFill>
            <a:srgbClr val="404040"/>
          </a:solidFill>
        </p:spPr>
      </p:pic>
    </p:spTree>
    <p:extLst>
      <p:ext uri="{BB962C8B-B14F-4D97-AF65-F5344CB8AC3E}">
        <p14:creationId xmlns:p14="http://schemas.microsoft.com/office/powerpoint/2010/main" val="1775699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600" dirty="0" smtClean="0"/>
              <a:t>Süreç </a:t>
            </a:r>
            <a:r>
              <a:rPr lang="tr-TR" sz="3600" dirty="0"/>
              <a:t>Yönetimi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0240"/>
            <a:ext cx="10515600" cy="3419833"/>
          </a:xfrm>
        </p:spPr>
        <p:txBody>
          <a:bodyPr numCol="2" spcCol="360000"/>
          <a:lstStyle/>
          <a:p>
            <a:pPr marL="34290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/>
              <a:t>Verimli kaynak yönetimi</a:t>
            </a:r>
          </a:p>
          <a:p>
            <a:pPr marL="34290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/>
              <a:t>Dağıtık yapıların merkezi olarak yönetilebilmesi</a:t>
            </a:r>
          </a:p>
          <a:p>
            <a:pPr marL="34290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/>
              <a:t>Süreçler ile Müşteri – Tedarikçi etkileşimi</a:t>
            </a:r>
          </a:p>
          <a:p>
            <a:pPr marL="34290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endParaRPr lang="tr-TR" b="0" dirty="0" smtClean="0"/>
          </a:p>
          <a:p>
            <a:pPr marL="34290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endParaRPr lang="tr-TR" b="0" dirty="0"/>
          </a:p>
          <a:p>
            <a:pPr marL="34290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/>
              <a:t>ISO 9001, ISO 16949 süreç yaklaşımı </a:t>
            </a:r>
          </a:p>
          <a:p>
            <a:pPr marL="34290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/>
              <a:t>Görev ve sorumlulukların tespiti</a:t>
            </a:r>
          </a:p>
          <a:p>
            <a:pPr marL="34290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/>
              <a:t>Revizyon – Kontrol – Onay – Dağıtım ile çalışanların katılımı</a:t>
            </a:r>
          </a:p>
        </p:txBody>
      </p:sp>
      <p:sp>
        <p:nvSpPr>
          <p:cNvPr id="7" name="Rectangle 6" hidden="1"/>
          <p:cNvSpPr/>
          <p:nvPr/>
        </p:nvSpPr>
        <p:spPr>
          <a:xfrm>
            <a:off x="964210" y="4939679"/>
            <a:ext cx="964800" cy="964800"/>
          </a:xfrm>
          <a:prstGeom prst="rect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0" name="Rectangle 9" hidden="1"/>
          <p:cNvSpPr/>
          <p:nvPr/>
        </p:nvSpPr>
        <p:spPr>
          <a:xfrm>
            <a:off x="2024801" y="4939679"/>
            <a:ext cx="964800" cy="964800"/>
          </a:xfrm>
          <a:prstGeom prst="rect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3" name="Rectangle 12" hidden="1"/>
          <p:cNvSpPr/>
          <p:nvPr/>
        </p:nvSpPr>
        <p:spPr>
          <a:xfrm>
            <a:off x="3083557" y="4939315"/>
            <a:ext cx="964800" cy="964800"/>
          </a:xfrm>
          <a:prstGeom prst="rect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6" name="Rectangle 15" hidden="1"/>
          <p:cNvSpPr/>
          <p:nvPr/>
        </p:nvSpPr>
        <p:spPr>
          <a:xfrm>
            <a:off x="4142313" y="4936603"/>
            <a:ext cx="964800" cy="964800"/>
          </a:xfrm>
          <a:prstGeom prst="rect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8" name="Rectangle 17"/>
          <p:cNvSpPr/>
          <p:nvPr/>
        </p:nvSpPr>
        <p:spPr>
          <a:xfrm>
            <a:off x="9913800" y="0"/>
            <a:ext cx="1440000" cy="1440000"/>
          </a:xfrm>
          <a:prstGeom prst="rect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8" name="Rectangle 27" hidden="1"/>
          <p:cNvSpPr/>
          <p:nvPr/>
        </p:nvSpPr>
        <p:spPr>
          <a:xfrm>
            <a:off x="5203286" y="4936603"/>
            <a:ext cx="964800" cy="964800"/>
          </a:xfrm>
          <a:prstGeom prst="rect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0" name="Rectangle 29" hidden="1"/>
          <p:cNvSpPr/>
          <p:nvPr/>
        </p:nvSpPr>
        <p:spPr>
          <a:xfrm>
            <a:off x="6264259" y="4936603"/>
            <a:ext cx="964800" cy="964800"/>
          </a:xfrm>
          <a:prstGeom prst="rect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9" name="Picture 18" hidden="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256" y="4939315"/>
            <a:ext cx="964800" cy="964800"/>
          </a:xfrm>
          <a:prstGeom prst="rect">
            <a:avLst/>
          </a:prstGeom>
          <a:solidFill>
            <a:srgbClr val="595959"/>
          </a:solidFill>
        </p:spPr>
      </p:pic>
      <p:pic>
        <p:nvPicPr>
          <p:cNvPr id="20" name="Picture 19" hidden="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6667" y="4939315"/>
            <a:ext cx="964800" cy="964800"/>
          </a:xfrm>
          <a:prstGeom prst="rect">
            <a:avLst/>
          </a:prstGeom>
          <a:solidFill>
            <a:srgbClr val="595959"/>
          </a:solidFill>
        </p:spPr>
      </p:pic>
      <p:pic>
        <p:nvPicPr>
          <p:cNvPr id="22" name="Picture 21" hidden="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3276" y="4939315"/>
            <a:ext cx="964800" cy="964800"/>
          </a:xfrm>
          <a:prstGeom prst="rect">
            <a:avLst/>
          </a:prstGeom>
          <a:solidFill>
            <a:srgbClr val="595959"/>
          </a:solidFill>
        </p:spPr>
      </p:pic>
      <p:pic>
        <p:nvPicPr>
          <p:cNvPr id="23" name="Picture 22" hidden="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2679" y="4939315"/>
            <a:ext cx="964800" cy="964800"/>
          </a:xfrm>
          <a:prstGeom prst="rect">
            <a:avLst/>
          </a:prstGeom>
          <a:solidFill>
            <a:srgbClr val="595959"/>
          </a:solidFill>
        </p:spPr>
      </p:pic>
      <p:pic>
        <p:nvPicPr>
          <p:cNvPr id="25" name="Picture 24" hidden="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4825" y="4939315"/>
            <a:ext cx="964800" cy="964800"/>
          </a:xfrm>
          <a:prstGeom prst="rect">
            <a:avLst/>
          </a:prstGeom>
          <a:solidFill>
            <a:srgbClr val="595959"/>
          </a:solidFill>
        </p:spPr>
      </p:pic>
      <p:pic>
        <p:nvPicPr>
          <p:cNvPr id="27" name="Picture 26" hidden="1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98871" y="4939315"/>
            <a:ext cx="964800" cy="964800"/>
          </a:xfrm>
          <a:prstGeom prst="rect">
            <a:avLst/>
          </a:prstGeom>
          <a:solidFill>
            <a:srgbClr val="595959"/>
          </a:solidFill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93800" y="180000"/>
            <a:ext cx="1080000" cy="1080000"/>
          </a:xfrm>
          <a:prstGeom prst="rect">
            <a:avLst/>
          </a:prstGeom>
          <a:noFill/>
        </p:spPr>
      </p:pic>
      <p:sp>
        <p:nvSpPr>
          <p:cNvPr id="32" name="Rectangle 31"/>
          <p:cNvSpPr/>
          <p:nvPr/>
        </p:nvSpPr>
        <p:spPr>
          <a:xfrm>
            <a:off x="6254099" y="4947127"/>
            <a:ext cx="5937901" cy="96443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1913" y="4943894"/>
            <a:ext cx="964800" cy="964800"/>
          </a:xfrm>
          <a:prstGeom prst="rect">
            <a:avLst/>
          </a:prstGeom>
          <a:solidFill>
            <a:srgbClr val="404040"/>
          </a:solidFill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614" y="4946763"/>
            <a:ext cx="964800" cy="964800"/>
          </a:xfrm>
          <a:prstGeom prst="rect">
            <a:avLst/>
          </a:prstGeom>
          <a:solidFill>
            <a:srgbClr val="404040"/>
          </a:solidFill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0543" y="4943894"/>
            <a:ext cx="964800" cy="964800"/>
          </a:xfrm>
          <a:prstGeom prst="rect">
            <a:avLst/>
          </a:prstGeom>
          <a:solidFill>
            <a:srgbClr val="404040"/>
          </a:solidFill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2092" y="4943894"/>
            <a:ext cx="964800" cy="964800"/>
          </a:xfrm>
          <a:prstGeom prst="rect">
            <a:avLst/>
          </a:prstGeom>
          <a:solidFill>
            <a:srgbClr val="404040"/>
          </a:solidFill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3827" y="4944259"/>
            <a:ext cx="964071" cy="964071"/>
          </a:xfrm>
          <a:prstGeom prst="rect">
            <a:avLst/>
          </a:prstGeom>
          <a:solidFill>
            <a:srgbClr val="404040"/>
          </a:solidFill>
        </p:spPr>
      </p:pic>
    </p:spTree>
    <p:extLst>
      <p:ext uri="{BB962C8B-B14F-4D97-AF65-F5344CB8AC3E}">
        <p14:creationId xmlns:p14="http://schemas.microsoft.com/office/powerpoint/2010/main" val="365517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600" dirty="0" smtClean="0"/>
              <a:t>Süreç </a:t>
            </a:r>
            <a:r>
              <a:rPr lang="tr-TR" sz="3600" dirty="0"/>
              <a:t>Yönetimi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05125"/>
            <a:ext cx="10515600" cy="3094239"/>
          </a:xfrm>
        </p:spPr>
        <p:txBody>
          <a:bodyPr numCol="2" spcCol="360000"/>
          <a:lstStyle/>
          <a:p>
            <a:pPr marL="342900" lvl="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Süreç </a:t>
            </a:r>
            <a:r>
              <a:rPr lang="tr-TR" b="0" dirty="0"/>
              <a:t>el kitabı</a:t>
            </a:r>
          </a:p>
          <a:p>
            <a:pPr marL="34290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/>
              <a:t>Çok katmanlı kolay modelleme</a:t>
            </a:r>
          </a:p>
          <a:p>
            <a:pPr marL="342900" lvl="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Yatay/dikey organizasyonel kulvar ve seperatör </a:t>
            </a:r>
            <a:r>
              <a:rPr lang="tr-TR" b="0" dirty="0"/>
              <a:t>ö</a:t>
            </a:r>
            <a:r>
              <a:rPr lang="tr-TR" b="0" dirty="0" smtClean="0"/>
              <a:t>zelliği</a:t>
            </a:r>
          </a:p>
          <a:p>
            <a:pPr marL="342900" lvl="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endParaRPr lang="tr-TR" b="0" dirty="0" smtClean="0"/>
          </a:p>
          <a:p>
            <a:pPr marL="342900" lvl="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endParaRPr lang="tr-TR" b="0" dirty="0"/>
          </a:p>
          <a:p>
            <a:pPr marL="342900" lvl="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 smtClean="0"/>
              <a:t>Girdi/çıktı </a:t>
            </a:r>
            <a:r>
              <a:rPr lang="tr-TR" b="0" dirty="0"/>
              <a:t>uyumu</a:t>
            </a:r>
          </a:p>
          <a:p>
            <a:pPr marL="34290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/>
              <a:t>QDMS, eBA </a:t>
            </a:r>
            <a:r>
              <a:rPr lang="tr-TR" b="0" dirty="0" smtClean="0"/>
              <a:t>Workflow </a:t>
            </a:r>
            <a:r>
              <a:rPr lang="tr-TR" b="0" dirty="0"/>
              <a:t>entegrasyonu</a:t>
            </a:r>
          </a:p>
          <a:p>
            <a:pPr marL="34290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/>
              <a:t>Denetleme ve </a:t>
            </a:r>
            <a:r>
              <a:rPr lang="tr-TR" b="0" dirty="0" smtClean="0"/>
              <a:t>raporlama</a:t>
            </a:r>
            <a:endParaRPr lang="tr-TR" sz="2000" b="0" dirty="0"/>
          </a:p>
        </p:txBody>
      </p:sp>
      <p:sp>
        <p:nvSpPr>
          <p:cNvPr id="7" name="Rectangle 6" hidden="1"/>
          <p:cNvSpPr/>
          <p:nvPr/>
        </p:nvSpPr>
        <p:spPr>
          <a:xfrm>
            <a:off x="964210" y="4939679"/>
            <a:ext cx="964800" cy="964800"/>
          </a:xfrm>
          <a:prstGeom prst="rect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0" name="Rectangle 9" hidden="1"/>
          <p:cNvSpPr/>
          <p:nvPr/>
        </p:nvSpPr>
        <p:spPr>
          <a:xfrm>
            <a:off x="2024801" y="4939679"/>
            <a:ext cx="964800" cy="964800"/>
          </a:xfrm>
          <a:prstGeom prst="rect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3" name="Rectangle 12" hidden="1"/>
          <p:cNvSpPr/>
          <p:nvPr/>
        </p:nvSpPr>
        <p:spPr>
          <a:xfrm>
            <a:off x="3083557" y="4939315"/>
            <a:ext cx="964800" cy="964800"/>
          </a:xfrm>
          <a:prstGeom prst="rect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6" name="Rectangle 15" hidden="1"/>
          <p:cNvSpPr/>
          <p:nvPr/>
        </p:nvSpPr>
        <p:spPr>
          <a:xfrm>
            <a:off x="4142313" y="4936603"/>
            <a:ext cx="964800" cy="964800"/>
          </a:xfrm>
          <a:prstGeom prst="rect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8" name="Rectangle 17"/>
          <p:cNvSpPr/>
          <p:nvPr/>
        </p:nvSpPr>
        <p:spPr>
          <a:xfrm>
            <a:off x="9913800" y="0"/>
            <a:ext cx="1440000" cy="1440000"/>
          </a:xfrm>
          <a:prstGeom prst="rect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8" name="Rectangle 27" hidden="1"/>
          <p:cNvSpPr/>
          <p:nvPr/>
        </p:nvSpPr>
        <p:spPr>
          <a:xfrm>
            <a:off x="5203286" y="4936603"/>
            <a:ext cx="964800" cy="964800"/>
          </a:xfrm>
          <a:prstGeom prst="rect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0" name="Rectangle 29" hidden="1"/>
          <p:cNvSpPr/>
          <p:nvPr/>
        </p:nvSpPr>
        <p:spPr>
          <a:xfrm>
            <a:off x="6264259" y="4936603"/>
            <a:ext cx="964800" cy="964800"/>
          </a:xfrm>
          <a:prstGeom prst="rect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9" name="Picture 18" hidden="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256" y="4939315"/>
            <a:ext cx="964800" cy="964800"/>
          </a:xfrm>
          <a:prstGeom prst="rect">
            <a:avLst/>
          </a:prstGeom>
          <a:solidFill>
            <a:srgbClr val="595959"/>
          </a:solidFill>
        </p:spPr>
      </p:pic>
      <p:pic>
        <p:nvPicPr>
          <p:cNvPr id="20" name="Picture 19" hidden="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6667" y="4939315"/>
            <a:ext cx="964800" cy="964800"/>
          </a:xfrm>
          <a:prstGeom prst="rect">
            <a:avLst/>
          </a:prstGeom>
          <a:solidFill>
            <a:srgbClr val="595959"/>
          </a:solidFill>
        </p:spPr>
      </p:pic>
      <p:pic>
        <p:nvPicPr>
          <p:cNvPr id="22" name="Picture 21" hidden="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3276" y="4939315"/>
            <a:ext cx="964800" cy="964800"/>
          </a:xfrm>
          <a:prstGeom prst="rect">
            <a:avLst/>
          </a:prstGeom>
          <a:solidFill>
            <a:srgbClr val="595959"/>
          </a:solidFill>
        </p:spPr>
      </p:pic>
      <p:pic>
        <p:nvPicPr>
          <p:cNvPr id="23" name="Picture 22" hidden="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2679" y="4939315"/>
            <a:ext cx="964800" cy="964800"/>
          </a:xfrm>
          <a:prstGeom prst="rect">
            <a:avLst/>
          </a:prstGeom>
          <a:solidFill>
            <a:srgbClr val="595959"/>
          </a:solidFill>
        </p:spPr>
      </p:pic>
      <p:pic>
        <p:nvPicPr>
          <p:cNvPr id="25" name="Picture 24" hidden="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4825" y="4939315"/>
            <a:ext cx="964800" cy="964800"/>
          </a:xfrm>
          <a:prstGeom prst="rect">
            <a:avLst/>
          </a:prstGeom>
          <a:solidFill>
            <a:srgbClr val="595959"/>
          </a:solidFill>
        </p:spPr>
      </p:pic>
      <p:pic>
        <p:nvPicPr>
          <p:cNvPr id="27" name="Picture 26" hidden="1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98871" y="4939315"/>
            <a:ext cx="964800" cy="964800"/>
          </a:xfrm>
          <a:prstGeom prst="rect">
            <a:avLst/>
          </a:prstGeom>
          <a:solidFill>
            <a:srgbClr val="595959"/>
          </a:solidFill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93800" y="180000"/>
            <a:ext cx="1080000" cy="1080000"/>
          </a:xfrm>
          <a:prstGeom prst="rect">
            <a:avLst/>
          </a:prstGeom>
          <a:noFill/>
        </p:spPr>
      </p:pic>
      <p:sp>
        <p:nvSpPr>
          <p:cNvPr id="21" name="Rectangle 20"/>
          <p:cNvSpPr/>
          <p:nvPr/>
        </p:nvSpPr>
        <p:spPr>
          <a:xfrm>
            <a:off x="6254099" y="4947127"/>
            <a:ext cx="5937901" cy="96443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1913" y="4943894"/>
            <a:ext cx="964800" cy="964800"/>
          </a:xfrm>
          <a:prstGeom prst="rect">
            <a:avLst/>
          </a:prstGeom>
          <a:solidFill>
            <a:srgbClr val="404040"/>
          </a:solidFill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614" y="4946763"/>
            <a:ext cx="964800" cy="964800"/>
          </a:xfrm>
          <a:prstGeom prst="rect">
            <a:avLst/>
          </a:prstGeom>
          <a:solidFill>
            <a:srgbClr val="404040"/>
          </a:solidFill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0543" y="4943894"/>
            <a:ext cx="964800" cy="964800"/>
          </a:xfrm>
          <a:prstGeom prst="rect">
            <a:avLst/>
          </a:prstGeom>
          <a:solidFill>
            <a:srgbClr val="404040"/>
          </a:solidFill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2092" y="4943894"/>
            <a:ext cx="964800" cy="964800"/>
          </a:xfrm>
          <a:prstGeom prst="rect">
            <a:avLst/>
          </a:prstGeom>
          <a:solidFill>
            <a:srgbClr val="404040"/>
          </a:solidFill>
        </p:spPr>
      </p:pic>
      <p:sp>
        <p:nvSpPr>
          <p:cNvPr id="34" name="Rectangle 33"/>
          <p:cNvSpPr/>
          <p:nvPr/>
        </p:nvSpPr>
        <p:spPr>
          <a:xfrm>
            <a:off x="2023462" y="4943894"/>
            <a:ext cx="964800" cy="9648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3827" y="4944259"/>
            <a:ext cx="964071" cy="964071"/>
          </a:xfrm>
          <a:prstGeom prst="rect">
            <a:avLst/>
          </a:prstGeom>
          <a:solidFill>
            <a:srgbClr val="404040"/>
          </a:solidFill>
        </p:spPr>
      </p:pic>
    </p:spTree>
    <p:extLst>
      <p:ext uri="{BB962C8B-B14F-4D97-AF65-F5344CB8AC3E}">
        <p14:creationId xmlns:p14="http://schemas.microsoft.com/office/powerpoint/2010/main" val="1175499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" b="401"/>
          <a:stretch/>
        </p:blipFill>
        <p:spPr>
          <a:xfrm>
            <a:off x="954567" y="267490"/>
            <a:ext cx="10598704" cy="5633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708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1535" y="73837"/>
            <a:ext cx="10709172" cy="602045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42653" y="3459332"/>
            <a:ext cx="4425004" cy="3037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722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 bwMode="auto">
          <a:xfrm>
            <a:off x="0" y="1847904"/>
            <a:ext cx="4394200" cy="1114830"/>
          </a:xfrm>
          <a:prstGeom prst="rect">
            <a:avLst/>
          </a:pr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40000" tIns="360000" rIns="540000" bIns="36000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6000" kern="1200">
                <a:solidFill>
                  <a:schemeClr val="tx2"/>
                </a:solidFill>
                <a:latin typeface="+mj-lt"/>
                <a:ea typeface="+mj-ea"/>
                <a:cs typeface="Segoe UI" panose="020B0502040204020203" pitchFamily="34" charset="0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rgbClr val="404040"/>
                </a:solidFill>
                <a:latin typeface="Segoe UI Light" panose="020B0502040204020203" pitchFamily="34" charset="0"/>
                <a:cs typeface="Segoe UI" panose="020B0502040204020203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rgbClr val="404040"/>
                </a:solidFill>
                <a:latin typeface="Segoe UI Light" panose="020B0502040204020203" pitchFamily="34" charset="0"/>
                <a:cs typeface="Segoe UI" panose="020B0502040204020203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rgbClr val="404040"/>
                </a:solidFill>
                <a:latin typeface="Segoe UI Light" panose="020B0502040204020203" pitchFamily="34" charset="0"/>
                <a:cs typeface="Segoe UI" panose="020B0502040204020203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rgbClr val="404040"/>
                </a:solidFill>
                <a:latin typeface="Segoe UI Light" panose="020B0502040204020203" pitchFamily="34" charset="0"/>
                <a:cs typeface="Segoe UI" panose="020B0502040204020203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rgbClr val="404040"/>
                </a:solidFill>
                <a:latin typeface="Segoe UI Light" panose="020B0502040204020203" pitchFamily="34" charset="0"/>
                <a:cs typeface="Segoe UI" panose="020B0502040204020203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rgbClr val="404040"/>
                </a:solidFill>
                <a:latin typeface="Segoe UI Light" panose="020B0502040204020203" pitchFamily="34" charset="0"/>
                <a:cs typeface="Segoe UI" panose="020B0502040204020203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rgbClr val="404040"/>
                </a:solidFill>
                <a:latin typeface="Segoe UI Light" panose="020B0502040204020203" pitchFamily="34" charset="0"/>
                <a:cs typeface="Segoe UI" panose="020B0502040204020203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rgbClr val="404040"/>
                </a:solidFill>
                <a:latin typeface="Segoe UI Light" panose="020B0502040204020203" pitchFamily="34" charset="0"/>
                <a:cs typeface="Segoe UI" panose="020B0502040204020203" pitchFamily="34" charset="0"/>
              </a:defRPr>
            </a:lvl9pPr>
          </a:lstStyle>
          <a:p>
            <a:pPr eaLnBrk="1" hangingPunct="1"/>
            <a:r>
              <a:rPr lang="tr-TR" sz="2800" b="1" dirty="0" smtClean="0"/>
              <a:t>“Tanımla, ölç, iyileştir“</a:t>
            </a:r>
            <a:endParaRPr lang="tr-TR" sz="2800" b="1" dirty="0"/>
          </a:p>
        </p:txBody>
      </p:sp>
    </p:spTree>
    <p:extLst>
      <p:ext uri="{BB962C8B-B14F-4D97-AF65-F5344CB8AC3E}">
        <p14:creationId xmlns:p14="http://schemas.microsoft.com/office/powerpoint/2010/main" val="1119159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600" dirty="0" smtClean="0"/>
              <a:t>Performans Yönetimi</a:t>
            </a:r>
            <a:endParaRPr lang="tr-T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98975"/>
            <a:ext cx="10515600" cy="2231051"/>
          </a:xfrm>
        </p:spPr>
        <p:txBody>
          <a:bodyPr numCol="2" spcCol="360000"/>
          <a:lstStyle/>
          <a:p>
            <a:pPr marL="34290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>
                <a:solidFill>
                  <a:schemeClr val="tx1"/>
                </a:solidFill>
              </a:rPr>
              <a:t>Performans ve </a:t>
            </a:r>
            <a:r>
              <a:rPr lang="tr-TR" b="0" dirty="0" smtClean="0">
                <a:solidFill>
                  <a:schemeClr val="tx1"/>
                </a:solidFill>
              </a:rPr>
              <a:t>hedef </a:t>
            </a:r>
            <a:r>
              <a:rPr lang="tr-TR" b="0" dirty="0">
                <a:solidFill>
                  <a:schemeClr val="tx1"/>
                </a:solidFill>
              </a:rPr>
              <a:t>y</a:t>
            </a:r>
            <a:r>
              <a:rPr lang="tr-TR" b="0" dirty="0" smtClean="0">
                <a:solidFill>
                  <a:schemeClr val="tx1"/>
                </a:solidFill>
              </a:rPr>
              <a:t>önetim</a:t>
            </a:r>
            <a:endParaRPr lang="tr-TR" b="0" dirty="0">
              <a:solidFill>
                <a:schemeClr val="tx1"/>
              </a:solidFill>
            </a:endParaRPr>
          </a:p>
          <a:p>
            <a:pPr marL="342900" lvl="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>
                <a:solidFill>
                  <a:schemeClr val="tx1"/>
                </a:solidFill>
              </a:rPr>
              <a:t>Bireysel ve kurumsal takip</a:t>
            </a:r>
          </a:p>
          <a:p>
            <a:pPr marL="342900" lvl="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>
                <a:solidFill>
                  <a:schemeClr val="tx1"/>
                </a:solidFill>
              </a:rPr>
              <a:t>Esnek değerlendirme aralıkları</a:t>
            </a:r>
          </a:p>
          <a:p>
            <a:pPr marL="342900" lvl="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endParaRPr lang="tr-TR" b="0" dirty="0">
              <a:solidFill>
                <a:schemeClr val="tx1"/>
              </a:solidFill>
            </a:endParaRPr>
          </a:p>
          <a:p>
            <a:pPr marL="34290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>
                <a:solidFill>
                  <a:schemeClr val="tx1"/>
                </a:solidFill>
              </a:rPr>
              <a:t>Gösterge hiyerarşisi oluşturabilme</a:t>
            </a:r>
          </a:p>
          <a:p>
            <a:pPr marL="34290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>
                <a:solidFill>
                  <a:schemeClr val="tx1"/>
                </a:solidFill>
              </a:rPr>
              <a:t>Organizasyon birimleri arası </a:t>
            </a:r>
            <a:r>
              <a:rPr lang="tr-TR" b="0" dirty="0" smtClean="0">
                <a:solidFill>
                  <a:schemeClr val="tx1"/>
                </a:solidFill>
              </a:rPr>
              <a:t>benchmarking</a:t>
            </a:r>
            <a:endParaRPr lang="tr-TR" b="0" dirty="0">
              <a:solidFill>
                <a:schemeClr val="tx1"/>
              </a:solidFill>
            </a:endParaRPr>
          </a:p>
          <a:p>
            <a:pPr marL="34290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>
                <a:solidFill>
                  <a:schemeClr val="tx1"/>
                </a:solidFill>
              </a:rPr>
              <a:t>Gösterge süreç </a:t>
            </a:r>
            <a:r>
              <a:rPr lang="tr-TR" b="0" dirty="0" smtClean="0">
                <a:solidFill>
                  <a:schemeClr val="tx1"/>
                </a:solidFill>
              </a:rPr>
              <a:t>ilişkisi</a:t>
            </a:r>
            <a:endParaRPr lang="tr-TR" sz="2000" b="0" dirty="0"/>
          </a:p>
        </p:txBody>
      </p:sp>
      <p:sp>
        <p:nvSpPr>
          <p:cNvPr id="7" name="Rectangle 6" hidden="1"/>
          <p:cNvSpPr/>
          <p:nvPr/>
        </p:nvSpPr>
        <p:spPr>
          <a:xfrm>
            <a:off x="964210" y="4939679"/>
            <a:ext cx="964800" cy="964800"/>
          </a:xfrm>
          <a:prstGeom prst="rect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0" name="Rectangle 9" hidden="1"/>
          <p:cNvSpPr/>
          <p:nvPr/>
        </p:nvSpPr>
        <p:spPr>
          <a:xfrm>
            <a:off x="2024801" y="4939679"/>
            <a:ext cx="964800" cy="964800"/>
          </a:xfrm>
          <a:prstGeom prst="rect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3" name="Rectangle 12" hidden="1"/>
          <p:cNvSpPr/>
          <p:nvPr/>
        </p:nvSpPr>
        <p:spPr>
          <a:xfrm>
            <a:off x="3083557" y="4939315"/>
            <a:ext cx="964800" cy="964800"/>
          </a:xfrm>
          <a:prstGeom prst="rect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6" name="Rectangle 15" hidden="1"/>
          <p:cNvSpPr/>
          <p:nvPr/>
        </p:nvSpPr>
        <p:spPr>
          <a:xfrm>
            <a:off x="4142313" y="4936603"/>
            <a:ext cx="964800" cy="964800"/>
          </a:xfrm>
          <a:prstGeom prst="rect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8" name="Rectangle 17"/>
          <p:cNvSpPr/>
          <p:nvPr/>
        </p:nvSpPr>
        <p:spPr>
          <a:xfrm>
            <a:off x="9913800" y="0"/>
            <a:ext cx="1440000" cy="1440000"/>
          </a:xfrm>
          <a:prstGeom prst="rect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8" name="Rectangle 27" hidden="1"/>
          <p:cNvSpPr/>
          <p:nvPr/>
        </p:nvSpPr>
        <p:spPr>
          <a:xfrm>
            <a:off x="5203286" y="4936603"/>
            <a:ext cx="964800" cy="964800"/>
          </a:xfrm>
          <a:prstGeom prst="rect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0" name="Rectangle 29" hidden="1"/>
          <p:cNvSpPr/>
          <p:nvPr/>
        </p:nvSpPr>
        <p:spPr>
          <a:xfrm>
            <a:off x="6264259" y="4936603"/>
            <a:ext cx="964800" cy="964800"/>
          </a:xfrm>
          <a:prstGeom prst="rect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9" name="Picture 18" hidden="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256" y="4939315"/>
            <a:ext cx="964800" cy="964800"/>
          </a:xfrm>
          <a:prstGeom prst="rect">
            <a:avLst/>
          </a:prstGeom>
          <a:solidFill>
            <a:srgbClr val="595959"/>
          </a:solidFill>
        </p:spPr>
      </p:pic>
      <p:pic>
        <p:nvPicPr>
          <p:cNvPr id="20" name="Picture 19" hidden="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6667" y="4939315"/>
            <a:ext cx="964800" cy="964800"/>
          </a:xfrm>
          <a:prstGeom prst="rect">
            <a:avLst/>
          </a:prstGeom>
          <a:solidFill>
            <a:srgbClr val="595959"/>
          </a:solidFill>
        </p:spPr>
      </p:pic>
      <p:pic>
        <p:nvPicPr>
          <p:cNvPr id="22" name="Picture 21" hidden="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3276" y="4939315"/>
            <a:ext cx="964800" cy="964800"/>
          </a:xfrm>
          <a:prstGeom prst="rect">
            <a:avLst/>
          </a:prstGeom>
          <a:solidFill>
            <a:srgbClr val="595959"/>
          </a:solidFill>
        </p:spPr>
      </p:pic>
      <p:pic>
        <p:nvPicPr>
          <p:cNvPr id="23" name="Picture 22" hidden="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2679" y="4939315"/>
            <a:ext cx="964800" cy="964800"/>
          </a:xfrm>
          <a:prstGeom prst="rect">
            <a:avLst/>
          </a:prstGeom>
          <a:solidFill>
            <a:srgbClr val="595959"/>
          </a:solidFill>
        </p:spPr>
      </p:pic>
      <p:pic>
        <p:nvPicPr>
          <p:cNvPr id="25" name="Picture 24" hidden="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4825" y="4939315"/>
            <a:ext cx="964800" cy="964800"/>
          </a:xfrm>
          <a:prstGeom prst="rect">
            <a:avLst/>
          </a:prstGeom>
          <a:solidFill>
            <a:srgbClr val="595959"/>
          </a:solidFill>
        </p:spPr>
      </p:pic>
      <p:pic>
        <p:nvPicPr>
          <p:cNvPr id="27" name="Picture 26" hidden="1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98871" y="4939315"/>
            <a:ext cx="964800" cy="964800"/>
          </a:xfrm>
          <a:prstGeom prst="rect">
            <a:avLst/>
          </a:prstGeom>
          <a:solidFill>
            <a:srgbClr val="595959"/>
          </a:solidFill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93800" y="180000"/>
            <a:ext cx="1080000" cy="1080000"/>
          </a:xfrm>
          <a:prstGeom prst="rect">
            <a:avLst/>
          </a:prstGeom>
          <a:noFill/>
        </p:spPr>
      </p:pic>
      <p:sp>
        <p:nvSpPr>
          <p:cNvPr id="21" name="Rectangle 20"/>
          <p:cNvSpPr/>
          <p:nvPr/>
        </p:nvSpPr>
        <p:spPr>
          <a:xfrm>
            <a:off x="6254099" y="4947127"/>
            <a:ext cx="5937901" cy="96443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1913" y="4943894"/>
            <a:ext cx="964800" cy="964800"/>
          </a:xfrm>
          <a:prstGeom prst="rect">
            <a:avLst/>
          </a:prstGeom>
          <a:solidFill>
            <a:srgbClr val="404040"/>
          </a:solidFill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614" y="4946763"/>
            <a:ext cx="964800" cy="964800"/>
          </a:xfrm>
          <a:prstGeom prst="rect">
            <a:avLst/>
          </a:prstGeom>
          <a:solidFill>
            <a:srgbClr val="404040"/>
          </a:solidFill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0543" y="4943894"/>
            <a:ext cx="964800" cy="964800"/>
          </a:xfrm>
          <a:prstGeom prst="rect">
            <a:avLst/>
          </a:prstGeom>
          <a:solidFill>
            <a:srgbClr val="404040"/>
          </a:solidFill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2092" y="4943894"/>
            <a:ext cx="964800" cy="964800"/>
          </a:xfrm>
          <a:prstGeom prst="rect">
            <a:avLst/>
          </a:prstGeom>
          <a:solidFill>
            <a:srgbClr val="404040"/>
          </a:solidFill>
        </p:spPr>
      </p:pic>
      <p:grpSp>
        <p:nvGrpSpPr>
          <p:cNvPr id="33" name="Group 32"/>
          <p:cNvGrpSpPr/>
          <p:nvPr/>
        </p:nvGrpSpPr>
        <p:grpSpPr>
          <a:xfrm>
            <a:off x="2023462" y="4943894"/>
            <a:ext cx="964800" cy="964800"/>
            <a:chOff x="3063852" y="5532489"/>
            <a:chExt cx="1627200" cy="1627200"/>
          </a:xfrm>
          <a:solidFill>
            <a:srgbClr val="404040"/>
          </a:solidFill>
        </p:grpSpPr>
        <p:sp>
          <p:nvSpPr>
            <p:cNvPr id="34" name="Rectangle 33"/>
            <p:cNvSpPr/>
            <p:nvPr/>
          </p:nvSpPr>
          <p:spPr>
            <a:xfrm>
              <a:off x="3063852" y="5532489"/>
              <a:ext cx="1627200" cy="16272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64467" y="5533104"/>
              <a:ext cx="1625970" cy="1625970"/>
            </a:xfrm>
            <a:prstGeom prst="rect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75125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600" dirty="0" smtClean="0"/>
              <a:t>Performans Yönetimi</a:t>
            </a:r>
            <a:endParaRPr lang="tr-T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05125"/>
            <a:ext cx="10515600" cy="1654949"/>
          </a:xfrm>
        </p:spPr>
        <p:txBody>
          <a:bodyPr numCol="2" spcCol="360000"/>
          <a:lstStyle/>
          <a:p>
            <a:pPr marL="34290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>
                <a:solidFill>
                  <a:schemeClr val="tx1"/>
                </a:solidFill>
              </a:rPr>
              <a:t>Hedef dışı göstergelere </a:t>
            </a:r>
            <a:r>
              <a:rPr lang="tr-TR" b="0" dirty="0" smtClean="0">
                <a:solidFill>
                  <a:schemeClr val="tx1"/>
                </a:solidFill>
              </a:rPr>
              <a:t/>
            </a:r>
            <a:br>
              <a:rPr lang="tr-TR" b="0" dirty="0" smtClean="0">
                <a:solidFill>
                  <a:schemeClr val="tx1"/>
                </a:solidFill>
              </a:rPr>
            </a:br>
            <a:r>
              <a:rPr lang="tr-TR" b="0" dirty="0" smtClean="0">
                <a:solidFill>
                  <a:schemeClr val="tx1"/>
                </a:solidFill>
              </a:rPr>
              <a:t>aksiyon </a:t>
            </a:r>
            <a:r>
              <a:rPr lang="tr-TR" b="0" dirty="0">
                <a:solidFill>
                  <a:schemeClr val="tx1"/>
                </a:solidFill>
              </a:rPr>
              <a:t>takibi</a:t>
            </a:r>
          </a:p>
          <a:p>
            <a:pPr marL="342900" lvl="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>
                <a:solidFill>
                  <a:schemeClr val="tx1"/>
                </a:solidFill>
              </a:rPr>
              <a:t>Veri girişi uyarı </a:t>
            </a:r>
            <a:r>
              <a:rPr lang="tr-TR" b="0" dirty="0" smtClean="0">
                <a:solidFill>
                  <a:schemeClr val="tx1"/>
                </a:solidFill>
              </a:rPr>
              <a:t>sistemi</a:t>
            </a:r>
          </a:p>
          <a:p>
            <a:pPr marL="342900" lvl="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endParaRPr lang="tr-TR" b="0" dirty="0">
              <a:solidFill>
                <a:schemeClr val="tx1"/>
              </a:solidFill>
            </a:endParaRPr>
          </a:p>
          <a:p>
            <a:pPr marL="342900" lvl="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>
                <a:solidFill>
                  <a:schemeClr val="tx1"/>
                </a:solidFill>
              </a:rPr>
              <a:t>Kurumsal sistemlerle </a:t>
            </a:r>
            <a:r>
              <a:rPr lang="tr-TR" b="0" dirty="0" smtClean="0">
                <a:solidFill>
                  <a:schemeClr val="tx1"/>
                </a:solidFill>
              </a:rPr>
              <a:t/>
            </a:r>
            <a:br>
              <a:rPr lang="tr-TR" b="0" dirty="0" smtClean="0">
                <a:solidFill>
                  <a:schemeClr val="tx1"/>
                </a:solidFill>
              </a:rPr>
            </a:br>
            <a:r>
              <a:rPr lang="tr-TR" b="0" dirty="0" smtClean="0">
                <a:solidFill>
                  <a:schemeClr val="tx1"/>
                </a:solidFill>
              </a:rPr>
              <a:t>veri </a:t>
            </a:r>
            <a:r>
              <a:rPr lang="tr-TR" b="0" dirty="0">
                <a:solidFill>
                  <a:schemeClr val="tx1"/>
                </a:solidFill>
              </a:rPr>
              <a:t>entegrasyonu</a:t>
            </a:r>
          </a:p>
          <a:p>
            <a:pPr marL="342900" lvl="0" indent="-342900">
              <a:lnSpc>
                <a:spcPct val="100000"/>
              </a:lnSpc>
              <a:buClr>
                <a:srgbClr val="00B2B0"/>
              </a:buClr>
              <a:buFont typeface="Wingdings" panose="05000000000000000000" pitchFamily="2" charset="2"/>
              <a:buChar char="§"/>
            </a:pPr>
            <a:r>
              <a:rPr lang="tr-TR" b="0" dirty="0">
                <a:solidFill>
                  <a:schemeClr val="tx1"/>
                </a:solidFill>
              </a:rPr>
              <a:t>Rapor ve grafik </a:t>
            </a:r>
            <a:r>
              <a:rPr lang="tr-TR" b="0" dirty="0" smtClean="0">
                <a:solidFill>
                  <a:schemeClr val="tx1"/>
                </a:solidFill>
              </a:rPr>
              <a:t>gösterimi</a:t>
            </a:r>
            <a:endParaRPr lang="tr-TR" b="0" dirty="0"/>
          </a:p>
        </p:txBody>
      </p:sp>
      <p:sp>
        <p:nvSpPr>
          <p:cNvPr id="7" name="Rectangle 6" hidden="1"/>
          <p:cNvSpPr/>
          <p:nvPr/>
        </p:nvSpPr>
        <p:spPr>
          <a:xfrm>
            <a:off x="964210" y="4939679"/>
            <a:ext cx="964800" cy="964800"/>
          </a:xfrm>
          <a:prstGeom prst="rect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0" name="Rectangle 9" hidden="1"/>
          <p:cNvSpPr/>
          <p:nvPr/>
        </p:nvSpPr>
        <p:spPr>
          <a:xfrm>
            <a:off x="2024801" y="4939679"/>
            <a:ext cx="964800" cy="964800"/>
          </a:xfrm>
          <a:prstGeom prst="rect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3" name="Rectangle 12" hidden="1"/>
          <p:cNvSpPr/>
          <p:nvPr/>
        </p:nvSpPr>
        <p:spPr>
          <a:xfrm>
            <a:off x="3083557" y="4939315"/>
            <a:ext cx="964800" cy="964800"/>
          </a:xfrm>
          <a:prstGeom prst="rect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6" name="Rectangle 15" hidden="1"/>
          <p:cNvSpPr/>
          <p:nvPr/>
        </p:nvSpPr>
        <p:spPr>
          <a:xfrm>
            <a:off x="4142313" y="4936603"/>
            <a:ext cx="964800" cy="964800"/>
          </a:xfrm>
          <a:prstGeom prst="rect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8" name="Rectangle 17"/>
          <p:cNvSpPr/>
          <p:nvPr/>
        </p:nvSpPr>
        <p:spPr>
          <a:xfrm>
            <a:off x="9913800" y="0"/>
            <a:ext cx="1440000" cy="1440000"/>
          </a:xfrm>
          <a:prstGeom prst="rect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8" name="Rectangle 27" hidden="1"/>
          <p:cNvSpPr/>
          <p:nvPr/>
        </p:nvSpPr>
        <p:spPr>
          <a:xfrm>
            <a:off x="5203286" y="4936603"/>
            <a:ext cx="964800" cy="964800"/>
          </a:xfrm>
          <a:prstGeom prst="rect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0" name="Rectangle 29" hidden="1"/>
          <p:cNvSpPr/>
          <p:nvPr/>
        </p:nvSpPr>
        <p:spPr>
          <a:xfrm>
            <a:off x="6264259" y="4936603"/>
            <a:ext cx="964800" cy="964800"/>
          </a:xfrm>
          <a:prstGeom prst="rect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9" name="Picture 18" hidden="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256" y="4939315"/>
            <a:ext cx="964800" cy="964800"/>
          </a:xfrm>
          <a:prstGeom prst="rect">
            <a:avLst/>
          </a:prstGeom>
          <a:solidFill>
            <a:srgbClr val="595959"/>
          </a:solidFill>
        </p:spPr>
      </p:pic>
      <p:pic>
        <p:nvPicPr>
          <p:cNvPr id="20" name="Picture 19" hidden="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6667" y="4939315"/>
            <a:ext cx="964800" cy="964800"/>
          </a:xfrm>
          <a:prstGeom prst="rect">
            <a:avLst/>
          </a:prstGeom>
          <a:solidFill>
            <a:srgbClr val="595959"/>
          </a:solidFill>
        </p:spPr>
      </p:pic>
      <p:pic>
        <p:nvPicPr>
          <p:cNvPr id="22" name="Picture 21" hidden="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3276" y="4939315"/>
            <a:ext cx="964800" cy="964800"/>
          </a:xfrm>
          <a:prstGeom prst="rect">
            <a:avLst/>
          </a:prstGeom>
          <a:solidFill>
            <a:srgbClr val="595959"/>
          </a:solidFill>
        </p:spPr>
      </p:pic>
      <p:pic>
        <p:nvPicPr>
          <p:cNvPr id="23" name="Picture 22" hidden="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2679" y="4939315"/>
            <a:ext cx="964800" cy="964800"/>
          </a:xfrm>
          <a:prstGeom prst="rect">
            <a:avLst/>
          </a:prstGeom>
          <a:solidFill>
            <a:srgbClr val="595959"/>
          </a:solidFill>
        </p:spPr>
      </p:pic>
      <p:pic>
        <p:nvPicPr>
          <p:cNvPr id="25" name="Picture 24" hidden="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4825" y="4939315"/>
            <a:ext cx="964800" cy="964800"/>
          </a:xfrm>
          <a:prstGeom prst="rect">
            <a:avLst/>
          </a:prstGeom>
          <a:solidFill>
            <a:srgbClr val="595959"/>
          </a:solidFill>
        </p:spPr>
      </p:pic>
      <p:pic>
        <p:nvPicPr>
          <p:cNvPr id="27" name="Picture 26" hidden="1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98871" y="4939315"/>
            <a:ext cx="964800" cy="964800"/>
          </a:xfrm>
          <a:prstGeom prst="rect">
            <a:avLst/>
          </a:prstGeom>
          <a:solidFill>
            <a:srgbClr val="595959"/>
          </a:solidFill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93800" y="180000"/>
            <a:ext cx="1080000" cy="1080000"/>
          </a:xfrm>
          <a:prstGeom prst="rect">
            <a:avLst/>
          </a:prstGeom>
          <a:noFill/>
        </p:spPr>
      </p:pic>
      <p:sp>
        <p:nvSpPr>
          <p:cNvPr id="21" name="Rectangle 20"/>
          <p:cNvSpPr/>
          <p:nvPr/>
        </p:nvSpPr>
        <p:spPr>
          <a:xfrm>
            <a:off x="6254099" y="4947127"/>
            <a:ext cx="5937901" cy="96443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1913" y="4943894"/>
            <a:ext cx="964800" cy="964800"/>
          </a:xfrm>
          <a:prstGeom prst="rect">
            <a:avLst/>
          </a:prstGeom>
          <a:solidFill>
            <a:srgbClr val="404040"/>
          </a:solidFill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614" y="4946763"/>
            <a:ext cx="964800" cy="964800"/>
          </a:xfrm>
          <a:prstGeom prst="rect">
            <a:avLst/>
          </a:prstGeom>
          <a:solidFill>
            <a:srgbClr val="404040"/>
          </a:solidFill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0543" y="4943894"/>
            <a:ext cx="964800" cy="964800"/>
          </a:xfrm>
          <a:prstGeom prst="rect">
            <a:avLst/>
          </a:prstGeom>
          <a:solidFill>
            <a:srgbClr val="404040"/>
          </a:solidFill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2092" y="4943894"/>
            <a:ext cx="964800" cy="964800"/>
          </a:xfrm>
          <a:prstGeom prst="rect">
            <a:avLst/>
          </a:prstGeom>
          <a:solidFill>
            <a:srgbClr val="404040"/>
          </a:solidFill>
        </p:spPr>
      </p:pic>
      <p:grpSp>
        <p:nvGrpSpPr>
          <p:cNvPr id="33" name="Group 32"/>
          <p:cNvGrpSpPr/>
          <p:nvPr/>
        </p:nvGrpSpPr>
        <p:grpSpPr>
          <a:xfrm>
            <a:off x="2023462" y="4943894"/>
            <a:ext cx="964800" cy="964800"/>
            <a:chOff x="3063852" y="5532489"/>
            <a:chExt cx="1627200" cy="1627200"/>
          </a:xfrm>
          <a:solidFill>
            <a:srgbClr val="404040"/>
          </a:solidFill>
        </p:grpSpPr>
        <p:sp>
          <p:nvSpPr>
            <p:cNvPr id="34" name="Rectangle 33"/>
            <p:cNvSpPr/>
            <p:nvPr/>
          </p:nvSpPr>
          <p:spPr>
            <a:xfrm>
              <a:off x="3063852" y="5532489"/>
              <a:ext cx="1627200" cy="16272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64467" y="5533104"/>
              <a:ext cx="1625970" cy="1625970"/>
            </a:xfrm>
            <a:prstGeom prst="rect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138113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025" y="195582"/>
            <a:ext cx="10744422" cy="5726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342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hidden="1"/>
          <p:cNvSpPr/>
          <p:nvPr/>
        </p:nvSpPr>
        <p:spPr>
          <a:xfrm>
            <a:off x="964210" y="4939679"/>
            <a:ext cx="964800" cy="964800"/>
          </a:xfrm>
          <a:prstGeom prst="rect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0" name="Rectangle 9" hidden="1"/>
          <p:cNvSpPr/>
          <p:nvPr/>
        </p:nvSpPr>
        <p:spPr>
          <a:xfrm>
            <a:off x="2024801" y="4939679"/>
            <a:ext cx="964800" cy="964800"/>
          </a:xfrm>
          <a:prstGeom prst="rect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3" name="Rectangle 12" hidden="1"/>
          <p:cNvSpPr/>
          <p:nvPr/>
        </p:nvSpPr>
        <p:spPr>
          <a:xfrm>
            <a:off x="3083557" y="4939315"/>
            <a:ext cx="964800" cy="964800"/>
          </a:xfrm>
          <a:prstGeom prst="rect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6" name="Rectangle 15" hidden="1"/>
          <p:cNvSpPr/>
          <p:nvPr/>
        </p:nvSpPr>
        <p:spPr>
          <a:xfrm>
            <a:off x="4142313" y="4936603"/>
            <a:ext cx="964800" cy="964800"/>
          </a:xfrm>
          <a:prstGeom prst="rect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8" name="Rectangle 27" hidden="1"/>
          <p:cNvSpPr/>
          <p:nvPr/>
        </p:nvSpPr>
        <p:spPr>
          <a:xfrm>
            <a:off x="5203286" y="4936603"/>
            <a:ext cx="964800" cy="964800"/>
          </a:xfrm>
          <a:prstGeom prst="rect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0" name="Rectangle 29" hidden="1"/>
          <p:cNvSpPr/>
          <p:nvPr/>
        </p:nvSpPr>
        <p:spPr>
          <a:xfrm>
            <a:off x="6264259" y="4936603"/>
            <a:ext cx="964800" cy="964800"/>
          </a:xfrm>
          <a:prstGeom prst="rect">
            <a:avLst/>
          </a:prstGeom>
          <a:solidFill>
            <a:srgbClr val="00B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9" name="Picture 18" hidden="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256" y="4939315"/>
            <a:ext cx="964800" cy="964800"/>
          </a:xfrm>
          <a:prstGeom prst="rect">
            <a:avLst/>
          </a:prstGeom>
          <a:solidFill>
            <a:srgbClr val="595959"/>
          </a:solidFill>
        </p:spPr>
      </p:pic>
      <p:pic>
        <p:nvPicPr>
          <p:cNvPr id="20" name="Picture 19" hidden="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6667" y="4939315"/>
            <a:ext cx="964800" cy="964800"/>
          </a:xfrm>
          <a:prstGeom prst="rect">
            <a:avLst/>
          </a:prstGeom>
          <a:solidFill>
            <a:srgbClr val="595959"/>
          </a:solidFill>
        </p:spPr>
      </p:pic>
      <p:pic>
        <p:nvPicPr>
          <p:cNvPr id="22" name="Picture 21" hidden="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3276" y="4939315"/>
            <a:ext cx="964800" cy="964800"/>
          </a:xfrm>
          <a:prstGeom prst="rect">
            <a:avLst/>
          </a:prstGeom>
          <a:solidFill>
            <a:srgbClr val="595959"/>
          </a:solidFill>
        </p:spPr>
      </p:pic>
      <p:pic>
        <p:nvPicPr>
          <p:cNvPr id="23" name="Picture 22" hidden="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2679" y="4939315"/>
            <a:ext cx="964800" cy="964800"/>
          </a:xfrm>
          <a:prstGeom prst="rect">
            <a:avLst/>
          </a:prstGeom>
          <a:solidFill>
            <a:srgbClr val="595959"/>
          </a:solidFill>
        </p:spPr>
      </p:pic>
      <p:pic>
        <p:nvPicPr>
          <p:cNvPr id="25" name="Picture 24" hidden="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4825" y="4939315"/>
            <a:ext cx="964800" cy="964800"/>
          </a:xfrm>
          <a:prstGeom prst="rect">
            <a:avLst/>
          </a:prstGeom>
          <a:solidFill>
            <a:srgbClr val="595959"/>
          </a:solidFill>
        </p:spPr>
      </p:pic>
      <p:pic>
        <p:nvPicPr>
          <p:cNvPr id="27" name="Picture 26" hidden="1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98871" y="4939315"/>
            <a:ext cx="964800" cy="964800"/>
          </a:xfrm>
          <a:prstGeom prst="rect">
            <a:avLst/>
          </a:prstGeom>
          <a:solidFill>
            <a:srgbClr val="595959"/>
          </a:solidFill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6624" y="569671"/>
            <a:ext cx="2597181" cy="51530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27990" y="569670"/>
            <a:ext cx="7963786" cy="515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488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633" y="212333"/>
            <a:ext cx="10113877" cy="5689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968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altLang="tr-TR" sz="3600" dirty="0"/>
              <a:t>Bazı Referanslarımız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8607" y="2695575"/>
            <a:ext cx="1431967" cy="1541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97805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1623" y="1075893"/>
            <a:ext cx="1387184" cy="62640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3083" y="1080214"/>
            <a:ext cx="1387184" cy="62640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4543" y="1080214"/>
            <a:ext cx="1387184" cy="62640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6003" y="1080214"/>
            <a:ext cx="1387184" cy="62640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3512" y="1080214"/>
            <a:ext cx="1387184" cy="62640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234" y="2012501"/>
            <a:ext cx="1387184" cy="62640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5694" y="2012501"/>
            <a:ext cx="1387184" cy="62640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7154" y="2012501"/>
            <a:ext cx="1387184" cy="62640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8614" y="2012501"/>
            <a:ext cx="1387184" cy="62640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0074" y="2012501"/>
            <a:ext cx="1387184" cy="62640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9176" y="2945208"/>
            <a:ext cx="1387184" cy="626400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8660" y="2945208"/>
            <a:ext cx="1387184" cy="62640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8144" y="2945208"/>
            <a:ext cx="1387184" cy="62640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8452" y="2945208"/>
            <a:ext cx="1387184" cy="62640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3260" y="3877495"/>
            <a:ext cx="1387184" cy="62640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3732" y="3877495"/>
            <a:ext cx="1387184" cy="62640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7980" y="3877495"/>
            <a:ext cx="1387184" cy="62640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8452" y="3877495"/>
            <a:ext cx="1387184" cy="62640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98923" y="3877495"/>
            <a:ext cx="1387184" cy="62640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163" y="4809781"/>
            <a:ext cx="1387184" cy="62640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9647" y="4809781"/>
            <a:ext cx="1387184" cy="626401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2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1534" y="2012501"/>
            <a:ext cx="1387184" cy="626400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2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9131" y="4809781"/>
            <a:ext cx="1387184" cy="626400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2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9441" y="4809781"/>
            <a:ext cx="1387184" cy="626400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2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98923" y="4809781"/>
            <a:ext cx="1387184" cy="626400"/>
          </a:xfrm>
          <a:prstGeom prst="rect">
            <a:avLst/>
          </a:prstGeom>
        </p:spPr>
      </p:pic>
      <p:pic>
        <p:nvPicPr>
          <p:cNvPr id="60" name="Picture 59" hidden="1"/>
          <p:cNvPicPr>
            <a:picLocks noChangeAspect="1"/>
          </p:cNvPicPr>
          <p:nvPr/>
        </p:nvPicPr>
        <p:blipFill>
          <a:blip r:embed="rId2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235" y="1842214"/>
            <a:ext cx="1387183" cy="626400"/>
          </a:xfrm>
          <a:prstGeom prst="rect">
            <a:avLst/>
          </a:prstGeom>
        </p:spPr>
      </p:pic>
      <p:pic>
        <p:nvPicPr>
          <p:cNvPr id="61" name="Picture 60" hidden="1"/>
          <p:cNvPicPr>
            <a:picLocks noChangeAspect="1"/>
          </p:cNvPicPr>
          <p:nvPr/>
        </p:nvPicPr>
        <p:blipFill>
          <a:blip r:embed="rId2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98923" y="1838557"/>
            <a:ext cx="1387183" cy="626400"/>
          </a:xfrm>
          <a:prstGeom prst="rect">
            <a:avLst/>
          </a:prstGeom>
        </p:spPr>
      </p:pic>
      <p:pic>
        <p:nvPicPr>
          <p:cNvPr id="62" name="Picture 61" hidden="1"/>
          <p:cNvPicPr>
            <a:picLocks noChangeAspect="1"/>
          </p:cNvPicPr>
          <p:nvPr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235" y="4540854"/>
            <a:ext cx="1387183" cy="626400"/>
          </a:xfrm>
          <a:prstGeom prst="rect">
            <a:avLst/>
          </a:prstGeom>
        </p:spPr>
      </p:pic>
      <p:pic>
        <p:nvPicPr>
          <p:cNvPr id="63" name="Picture 62" hidden="1"/>
          <p:cNvPicPr>
            <a:picLocks noChangeAspect="1"/>
          </p:cNvPicPr>
          <p:nvPr/>
        </p:nvPicPr>
        <p:blipFill>
          <a:blip r:embed="rId3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98923" y="4530055"/>
            <a:ext cx="1387183" cy="626400"/>
          </a:xfrm>
          <a:prstGeom prst="rect">
            <a:avLst/>
          </a:prstGeom>
        </p:spPr>
      </p:pic>
      <p:sp>
        <p:nvSpPr>
          <p:cNvPr id="58" name="Rectangle 57"/>
          <p:cNvSpPr/>
          <p:nvPr/>
        </p:nvSpPr>
        <p:spPr>
          <a:xfrm>
            <a:off x="7074070" y="5949078"/>
            <a:ext cx="393700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r-TR" sz="900" i="1" dirty="0">
                <a:solidFill>
                  <a:schemeClr val="bg1">
                    <a:lumMod val="65000"/>
                  </a:schemeClr>
                </a:solidFill>
              </a:rPr>
              <a:t>* Kullanılan logolar ilgili firmalara aittir.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3041" y="2945208"/>
            <a:ext cx="1393113" cy="62598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75411" y="1075893"/>
            <a:ext cx="1393113" cy="62598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92994" y="2007759"/>
            <a:ext cx="1393113" cy="62598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7628" y="2945208"/>
            <a:ext cx="1393113" cy="62598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75410" y="2939625"/>
            <a:ext cx="1393113" cy="62598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4204" y="3877495"/>
            <a:ext cx="1393113" cy="62598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8615" y="4809781"/>
            <a:ext cx="1393113" cy="62598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4028" y="4809781"/>
            <a:ext cx="1393113" cy="62598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234" y="1080634"/>
            <a:ext cx="1393113" cy="625980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5521" y="4064080"/>
            <a:ext cx="1181040" cy="252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69062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411163" y="738188"/>
            <a:ext cx="3798887" cy="1600200"/>
          </a:xfrm>
        </p:spPr>
        <p:txBody>
          <a:bodyPr/>
          <a:lstStyle/>
          <a:p>
            <a:r>
              <a:rPr lang="tr-TR" altLang="tr-TR" dirty="0" err="1" smtClean="0"/>
              <a:t>Bimser</a:t>
            </a:r>
            <a:r>
              <a:rPr lang="tr-TR" altLang="tr-TR" dirty="0" smtClean="0"/>
              <a:t> Çözüm</a:t>
            </a:r>
          </a:p>
        </p:txBody>
      </p:sp>
      <p:pic>
        <p:nvPicPr>
          <p:cNvPr id="21507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9114" b="-39114"/>
          <a:stretch>
            <a:fillRect/>
          </a:stretch>
        </p:blipFill>
        <p:spPr>
          <a:xfrm>
            <a:off x="6840538" y="1805781"/>
            <a:ext cx="3508375" cy="3246438"/>
          </a:xfrm>
        </p:spPr>
      </p:pic>
      <p:sp>
        <p:nvSpPr>
          <p:cNvPr id="8" name="Text Placeholder 3"/>
          <p:cNvSpPr txBox="1">
            <a:spLocks/>
          </p:cNvSpPr>
          <p:nvPr/>
        </p:nvSpPr>
        <p:spPr bwMode="auto">
          <a:xfrm>
            <a:off x="411163" y="2743200"/>
            <a:ext cx="3910012" cy="382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400" b="0" kern="1200">
                <a:solidFill>
                  <a:schemeClr val="bg2"/>
                </a:solidFill>
                <a:latin typeface="+mn-lt"/>
                <a:ea typeface="+mn-ea"/>
                <a:cs typeface="Segoe UI" panose="020B0502040204020203" pitchFamily="34" charset="0"/>
              </a:defRPr>
            </a:lvl1pPr>
            <a:lvl2pPr marL="45720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4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2pPr>
            <a:lvl3pPr marL="91440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2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3pPr>
            <a:lvl4pPr marL="137160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0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4pPr>
            <a:lvl5pPr marL="1828800" indent="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>
                <a:srgbClr val="404040"/>
              </a:buClr>
              <a:buFont typeface="Arial" panose="020B0604020202020204" pitchFamily="34" charset="0"/>
              <a:buNone/>
              <a:defRPr sz="1000" kern="1200">
                <a:solidFill>
                  <a:srgbClr val="7F7F7F"/>
                </a:solidFill>
                <a:latin typeface="+mn-lt"/>
                <a:ea typeface="+mn-ea"/>
                <a:cs typeface="Segoe UI" panose="020B0502040204020203" pitchFamily="34" charset="0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0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0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00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None/>
              <a:tabLst/>
              <a:defRPr lang="en-US" sz="100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Segoe UI" panose="020B0502040204020203" pitchFamily="34" charset="0"/>
              </a:defRPr>
            </a:lvl9pPr>
          </a:lstStyle>
          <a:p>
            <a:pPr eaLnBrk="1" hangingPunct="1"/>
            <a:r>
              <a:rPr lang="tr-TR" b="1" dirty="0" smtClean="0"/>
              <a:t>İstanbul:</a:t>
            </a:r>
            <a:br>
              <a:rPr lang="tr-TR" b="1" dirty="0" smtClean="0"/>
            </a:br>
            <a:r>
              <a:rPr lang="tr-TR" dirty="0" smtClean="0"/>
              <a:t/>
            </a:r>
            <a:br>
              <a:rPr lang="tr-TR" dirty="0" smtClean="0"/>
            </a:br>
            <a:r>
              <a:rPr lang="tr-TR" dirty="0" smtClean="0"/>
              <a:t>Ofisim İstanbul B blok D:46 K:8 </a:t>
            </a:r>
            <a:br>
              <a:rPr lang="tr-TR" dirty="0" smtClean="0"/>
            </a:br>
            <a:r>
              <a:rPr lang="tr-TR" dirty="0" smtClean="0"/>
              <a:t>Cevizli </a:t>
            </a:r>
            <a:r>
              <a:rPr lang="tr-TR" dirty="0" err="1" smtClean="0"/>
              <a:t>mah.</a:t>
            </a:r>
            <a:r>
              <a:rPr lang="tr-TR" dirty="0" smtClean="0"/>
              <a:t> </a:t>
            </a:r>
            <a:r>
              <a:rPr lang="tr-TR" dirty="0" err="1" smtClean="0"/>
              <a:t>Tugayyolu</a:t>
            </a:r>
            <a:r>
              <a:rPr lang="tr-TR" dirty="0" smtClean="0"/>
              <a:t> </a:t>
            </a:r>
            <a:r>
              <a:rPr lang="tr-TR" dirty="0" err="1" smtClean="0"/>
              <a:t>cad.</a:t>
            </a:r>
            <a:r>
              <a:rPr lang="tr-TR" dirty="0" smtClean="0"/>
              <a:t> </a:t>
            </a:r>
            <a:br>
              <a:rPr lang="tr-TR" dirty="0" smtClean="0"/>
            </a:br>
            <a:r>
              <a:rPr lang="tr-TR" dirty="0" smtClean="0"/>
              <a:t>Cevizli - Maltepe / İSTANBUL</a:t>
            </a:r>
          </a:p>
          <a:p>
            <a:pPr eaLnBrk="1" hangingPunct="1"/>
            <a:endParaRPr lang="tr-TR" altLang="tr-TR" b="1" dirty="0" smtClean="0"/>
          </a:p>
          <a:p>
            <a:pPr eaLnBrk="1" hangingPunct="1"/>
            <a:r>
              <a:rPr lang="tr-TR" altLang="tr-TR" b="1" dirty="0" smtClean="0"/>
              <a:t>Kocaeli: </a:t>
            </a:r>
          </a:p>
          <a:p>
            <a:pPr eaLnBrk="1" hangingPunct="1">
              <a:tabLst>
                <a:tab pos="719138" algn="l"/>
              </a:tabLst>
            </a:pPr>
            <a:r>
              <a:rPr lang="tr-TR" altLang="tr-TR" dirty="0" smtClean="0"/>
              <a:t>Yeniköy Merkez Mahallesi Vatan Caddesi</a:t>
            </a:r>
            <a:br>
              <a:rPr lang="tr-TR" altLang="tr-TR" dirty="0" smtClean="0"/>
            </a:br>
            <a:r>
              <a:rPr lang="tr-TR" altLang="tr-TR" dirty="0" smtClean="0"/>
              <a:t>KOU Teknopark No: 83/A-6</a:t>
            </a:r>
            <a:br>
              <a:rPr lang="tr-TR" altLang="tr-TR" dirty="0" smtClean="0"/>
            </a:br>
            <a:r>
              <a:rPr lang="tr-TR" altLang="tr-TR" dirty="0" smtClean="0"/>
              <a:t>41275 </a:t>
            </a:r>
            <a:r>
              <a:rPr lang="tr-TR" altLang="tr-TR" dirty="0" err="1" smtClean="0"/>
              <a:t>Başiskele</a:t>
            </a:r>
            <a:r>
              <a:rPr lang="tr-TR" altLang="tr-TR" dirty="0" smtClean="0"/>
              <a:t>, KOCAELİ</a:t>
            </a:r>
            <a:br>
              <a:rPr lang="tr-TR" altLang="tr-TR" dirty="0" smtClean="0"/>
            </a:br>
            <a:r>
              <a:rPr lang="tr-TR" altLang="tr-TR" dirty="0" smtClean="0"/>
              <a:t/>
            </a:r>
            <a:br>
              <a:rPr lang="tr-TR" altLang="tr-TR" dirty="0" smtClean="0"/>
            </a:br>
            <a:r>
              <a:rPr lang="tr-TR" altLang="tr-TR" b="1" dirty="0" smtClean="0"/>
              <a:t>Tel.	: 	</a:t>
            </a:r>
            <a:r>
              <a:rPr lang="tr-TR" altLang="tr-TR" dirty="0" smtClean="0"/>
              <a:t>0</a:t>
            </a:r>
            <a:r>
              <a:rPr lang="tr-TR" altLang="tr-TR" b="1" dirty="0" smtClean="0"/>
              <a:t> </a:t>
            </a:r>
            <a:r>
              <a:rPr lang="tr-TR" altLang="tr-TR" dirty="0" smtClean="0"/>
              <a:t>262 341 43 14 </a:t>
            </a:r>
            <a:br>
              <a:rPr lang="tr-TR" altLang="tr-TR" dirty="0" smtClean="0"/>
            </a:br>
            <a:r>
              <a:rPr lang="tr-TR" altLang="tr-TR" b="1" dirty="0" smtClean="0"/>
              <a:t>Faks	: 	</a:t>
            </a:r>
            <a:r>
              <a:rPr lang="tr-TR" altLang="tr-TR" dirty="0" smtClean="0"/>
              <a:t>0</a:t>
            </a:r>
            <a:r>
              <a:rPr lang="tr-TR" altLang="tr-TR" b="1" dirty="0" smtClean="0"/>
              <a:t> </a:t>
            </a:r>
            <a:r>
              <a:rPr lang="tr-TR" altLang="tr-TR" dirty="0" smtClean="0"/>
              <a:t>262 341 38 94</a:t>
            </a:r>
            <a:br>
              <a:rPr lang="tr-TR" altLang="tr-TR" dirty="0" smtClean="0"/>
            </a:br>
            <a:r>
              <a:rPr lang="tr-TR" altLang="tr-TR" b="1" dirty="0" smtClean="0"/>
              <a:t>E-posta	:	</a:t>
            </a:r>
            <a:r>
              <a:rPr lang="tr-TR" altLang="tr-TR" dirty="0" smtClean="0">
                <a:solidFill>
                  <a:schemeClr val="bg1"/>
                </a:solidFill>
              </a:rPr>
              <a:t>info@bimser.com.tr</a:t>
            </a:r>
            <a:br>
              <a:rPr lang="tr-TR" altLang="tr-TR" dirty="0" smtClean="0">
                <a:solidFill>
                  <a:schemeClr val="bg1"/>
                </a:solidFill>
              </a:rPr>
            </a:br>
            <a:endParaRPr lang="tr-TR" altLang="tr-TR" b="1" dirty="0" smtClean="0"/>
          </a:p>
          <a:p>
            <a:pPr eaLnBrk="1" hangingPunct="1">
              <a:tabLst>
                <a:tab pos="719138" algn="l"/>
              </a:tabLst>
            </a:pPr>
            <a:r>
              <a:rPr lang="tr-TR" altLang="tr-TR" b="1" dirty="0" smtClean="0"/>
              <a:t>Web	: 	</a:t>
            </a:r>
            <a:r>
              <a:rPr lang="tr-TR" altLang="tr-TR" dirty="0" smtClean="0"/>
              <a:t>www.bimser.com.tr</a:t>
            </a:r>
          </a:p>
          <a:p>
            <a:pPr eaLnBrk="1" hangingPunct="1"/>
            <a:endParaRPr lang="tr-TR" dirty="0" smtClean="0"/>
          </a:p>
          <a:p>
            <a:pPr eaLnBrk="1" hangingPunct="1"/>
            <a:endParaRPr lang="tr-TR" altLang="tr-TR" dirty="0" smtClean="0"/>
          </a:p>
          <a:p>
            <a:pPr eaLnBrk="1" hangingPunct="1"/>
            <a:endParaRPr lang="tr-TR" altLang="tr-TR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Mix">
  <a:themeElements>
    <a:clrScheme name="Custom 12">
      <a:dk1>
        <a:sysClr val="windowText" lastClr="000000"/>
      </a:dk1>
      <a:lt1>
        <a:srgbClr val="FFFFFF"/>
      </a:lt1>
      <a:dk2>
        <a:srgbClr val="000000"/>
      </a:dk2>
      <a:lt2>
        <a:srgbClr val="F8F8F8"/>
      </a:lt2>
      <a:accent1>
        <a:srgbClr val="000000"/>
      </a:accent1>
      <a:accent2>
        <a:srgbClr val="FFFFFF"/>
      </a:accent2>
      <a:accent3>
        <a:srgbClr val="00B2B0"/>
      </a:accent3>
      <a:accent4>
        <a:srgbClr val="525252"/>
      </a:accent4>
      <a:accent5>
        <a:srgbClr val="161616"/>
      </a:accent5>
      <a:accent6>
        <a:srgbClr val="0C0C0C"/>
      </a:accent6>
      <a:hlink>
        <a:srgbClr val="5F5F5F"/>
      </a:hlink>
      <a:folHlink>
        <a:srgbClr val="919191"/>
      </a:folHlink>
    </a:clrScheme>
    <a:fontScheme name="Custom 3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imser - Proje İlerleme Raporu.pptx" id="{131D7B03-E378-45C2-8967-928F3DEC8259}" vid="{C8D7C07B-EE6F-43B3-8F08-73747EDCA8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888</Words>
  <Application>Microsoft Office PowerPoint</Application>
  <PresentationFormat>Widescreen</PresentationFormat>
  <Paragraphs>132</Paragraphs>
  <Slides>23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Segoe UI</vt:lpstr>
      <vt:lpstr>Calibri</vt:lpstr>
      <vt:lpstr>Wingdings</vt:lpstr>
      <vt:lpstr>Arial</vt:lpstr>
      <vt:lpstr>Segoe UI Light</vt:lpstr>
      <vt:lpstr>Office Mix</vt:lpstr>
      <vt:lpstr>PowerPoint Presentation</vt:lpstr>
      <vt:lpstr>PowerPoint Presentation</vt:lpstr>
      <vt:lpstr>“Süreç odaklı yönetim”</vt:lpstr>
      <vt:lpstr>PowerPoint Presentation</vt:lpstr>
      <vt:lpstr>“Kalıcı olabilmenin yolu       verimliliğinizi arttırmaktan geçer“</vt:lpstr>
      <vt:lpstr>Ensemble modülleri</vt:lpstr>
      <vt:lpstr>Tüm enstrümanlarınız        aynı senfonide birleşsin</vt:lpstr>
      <vt:lpstr>Sağladığı Faydalar</vt:lpstr>
      <vt:lpstr>Ensemble Süreç ve        Performans Yönetim Sistemi</vt:lpstr>
      <vt:lpstr>Neden Ensemble?</vt:lpstr>
      <vt:lpstr>Süreç Yönetimi</vt:lpstr>
      <vt:lpstr>Süreç Yönetimi</vt:lpstr>
      <vt:lpstr>PowerPoint Presentation</vt:lpstr>
      <vt:lpstr>PowerPoint Presentation</vt:lpstr>
      <vt:lpstr>PowerPoint Presentation</vt:lpstr>
      <vt:lpstr>Performans Yönetimi</vt:lpstr>
      <vt:lpstr>Performans Yönetimi</vt:lpstr>
      <vt:lpstr>PowerPoint Presentation</vt:lpstr>
      <vt:lpstr>PowerPoint Presentation</vt:lpstr>
      <vt:lpstr>PowerPoint Presentation</vt:lpstr>
      <vt:lpstr>Bazı Referanslarımız</vt:lpstr>
      <vt:lpstr>PowerPoint Presentation</vt:lpstr>
      <vt:lpstr>Bimser Çözüm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2015-02-17T22:38:15Z</dcterms:created>
  <dcterms:modified xsi:type="dcterms:W3CDTF">2017-04-25T08:39:37Z</dcterms:modified>
  <cp:version/>
</cp:coreProperties>
</file>