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9" r:id="rId3"/>
    <p:sldId id="288" r:id="rId4"/>
    <p:sldId id="289" r:id="rId5"/>
    <p:sldId id="302" r:id="rId6"/>
    <p:sldId id="303" r:id="rId7"/>
    <p:sldId id="291" r:id="rId8"/>
    <p:sldId id="282" r:id="rId9"/>
    <p:sldId id="292" r:id="rId10"/>
    <p:sldId id="283" r:id="rId11"/>
    <p:sldId id="293" r:id="rId12"/>
    <p:sldId id="286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</p:sldIdLst>
  <p:sldSz cx="12192000" cy="6858000"/>
  <p:notesSz cx="6858000" cy="9144000"/>
  <p:embeddedFontLst>
    <p:embeddedFont>
      <p:font typeface="Segoe UI" panose="020B0502040204020203" pitchFamily="34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Segoe UI Light" panose="020B0502040204020203" pitchFamily="34" charset="0"/>
      <p:regular r:id="rId33"/>
      <p:italic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4200"/>
    <a:srgbClr val="F9AC1B"/>
    <a:srgbClr val="775003"/>
    <a:srgbClr val="404040"/>
    <a:srgbClr val="620E12"/>
    <a:srgbClr val="DD2027"/>
    <a:srgbClr val="FAAF16"/>
    <a:srgbClr val="B37905"/>
    <a:srgbClr val="595959"/>
    <a:srgbClr val="E8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2" autoAdjust="0"/>
    <p:restoredTop sz="86348" autoAdjust="0"/>
  </p:normalViewPr>
  <p:slideViewPr>
    <p:cSldViewPr snapToGrid="0">
      <p:cViewPr>
        <p:scale>
          <a:sx n="75" d="100"/>
          <a:sy n="75" d="100"/>
        </p:scale>
        <p:origin x="366" y="47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1" d="100"/>
          <a:sy n="91" d="100"/>
        </p:scale>
        <p:origin x="367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38D3DFC-C82A-4292-AE62-CCC03454A01C}" type="datetimeFigureOut">
              <a:rPr lang="en-US"/>
              <a:pPr>
                <a:defRPr/>
              </a:pPr>
              <a:t>11/18/2016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67007AF-14E1-4BA8-9274-13773BEC99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2267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20F52-D803-4DBD-B6D2-40F78ED53A1F}" type="datetimeFigureOut">
              <a:rPr lang="tr-TR" smtClean="0"/>
              <a:t>18.11.2016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294340-F16E-4FD5-8CE0-87133CF1F27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76381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04625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63939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5947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247245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86681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5293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910486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515871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864699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82718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236832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755169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14809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210524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204438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436674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61917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670106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557163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20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99387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21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69130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gradFill rotWithShape="0">
          <a:gsLst>
            <a:gs pos="0">
              <a:srgbClr val="644200"/>
            </a:gs>
            <a:gs pos="100000">
              <a:srgbClr val="F9AC1B"/>
            </a:gs>
          </a:gsLst>
          <a:lin ang="144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21" descr="abstract background design" hidden="1"/>
          <p:cNvGrpSpPr>
            <a:grpSpLocks/>
          </p:cNvGrpSpPr>
          <p:nvPr userDrawn="1"/>
        </p:nvGrpSpPr>
        <p:grpSpPr bwMode="auto">
          <a:xfrm>
            <a:off x="0" y="-2955"/>
            <a:ext cx="12201525" cy="6858000"/>
            <a:chOff x="0" y="618575"/>
            <a:chExt cx="12201526" cy="6858638"/>
          </a:xfrm>
        </p:grpSpPr>
        <p:sp>
          <p:nvSpPr>
            <p:cNvPr id="10" name="Rectangle 9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grpSp>
        <p:nvGrpSpPr>
          <p:cNvPr id="32" name="Group 15"/>
          <p:cNvGrpSpPr>
            <a:grpSpLocks/>
          </p:cNvGrpSpPr>
          <p:nvPr userDrawn="1"/>
        </p:nvGrpSpPr>
        <p:grpSpPr bwMode="auto">
          <a:xfrm>
            <a:off x="0" y="0"/>
            <a:ext cx="12192000" cy="6858000"/>
            <a:chOff x="-1" y="-1"/>
            <a:chExt cx="12192001" cy="6858639"/>
          </a:xfrm>
        </p:grpSpPr>
        <p:sp>
          <p:nvSpPr>
            <p:cNvPr id="33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4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rgbClr val="775003">
                    <a:alpha val="30000"/>
                    <a:lumMod val="75000"/>
                    <a:lumOff val="25000"/>
                  </a:srgb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5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6" name="Freeform 5"/>
            <p:cNvSpPr>
              <a:spLocks/>
            </p:cNvSpPr>
            <p:nvPr userDrawn="1"/>
          </p:nvSpPr>
          <p:spPr bwMode="auto">
            <a:xfrm>
              <a:off x="1447799" y="476293"/>
              <a:ext cx="10744201" cy="6382345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37" name="Freeform 10"/>
          <p:cNvSpPr>
            <a:spLocks/>
          </p:cNvSpPr>
          <p:nvPr userDrawn="1"/>
        </p:nvSpPr>
        <p:spPr bwMode="auto">
          <a:xfrm>
            <a:off x="-1109663" y="28575"/>
            <a:ext cx="14411326" cy="6800850"/>
          </a:xfrm>
          <a:custGeom>
            <a:avLst/>
            <a:gdLst>
              <a:gd name="T0" fmla="*/ 0 w 9078"/>
              <a:gd name="T1" fmla="*/ 0 h 4284"/>
              <a:gd name="T2" fmla="*/ 0 w 9078"/>
              <a:gd name="T3" fmla="*/ 5726113 h 4284"/>
              <a:gd name="T4" fmla="*/ 14411326 w 9078"/>
              <a:gd name="T5" fmla="*/ 6800850 h 4284"/>
              <a:gd name="T6" fmla="*/ 14411326 w 9078"/>
              <a:gd name="T7" fmla="*/ 4291013 h 4284"/>
              <a:gd name="T8" fmla="*/ 0 w 9078"/>
              <a:gd name="T9" fmla="*/ 0 h 42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078" h="4284">
                <a:moveTo>
                  <a:pt x="0" y="0"/>
                </a:moveTo>
                <a:lnTo>
                  <a:pt x="0" y="3607"/>
                </a:lnTo>
                <a:lnTo>
                  <a:pt x="9078" y="4284"/>
                </a:lnTo>
                <a:lnTo>
                  <a:pt x="9078" y="270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38" name="Freeform 15"/>
          <p:cNvSpPr>
            <a:spLocks/>
          </p:cNvSpPr>
          <p:nvPr userDrawn="1"/>
        </p:nvSpPr>
        <p:spPr bwMode="auto">
          <a:xfrm>
            <a:off x="-3175" y="-627063"/>
            <a:ext cx="12204700" cy="8112126"/>
          </a:xfrm>
          <a:custGeom>
            <a:avLst/>
            <a:gdLst>
              <a:gd name="T0" fmla="*/ 12204700 w 7688"/>
              <a:gd name="T1" fmla="*/ 0 h 5110"/>
              <a:gd name="T2" fmla="*/ 8723313 w 7688"/>
              <a:gd name="T3" fmla="*/ 0 h 5110"/>
              <a:gd name="T4" fmla="*/ 0 w 7688"/>
              <a:gd name="T5" fmla="*/ 8112126 h 5110"/>
              <a:gd name="T6" fmla="*/ 8016875 w 7688"/>
              <a:gd name="T7" fmla="*/ 8112126 h 5110"/>
              <a:gd name="T8" fmla="*/ 11898313 w 7688"/>
              <a:gd name="T9" fmla="*/ 596900 h 5110"/>
              <a:gd name="T10" fmla="*/ 12204700 w 7688"/>
              <a:gd name="T11" fmla="*/ 0 h 51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9153" y="5576838"/>
            <a:ext cx="1379646" cy="716542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</p:pic>
      <p:sp>
        <p:nvSpPr>
          <p:cNvPr id="40" name="Title 1"/>
          <p:cNvSpPr>
            <a:spLocks noGrp="1"/>
          </p:cNvSpPr>
          <p:nvPr>
            <p:ph type="ctrTitle"/>
          </p:nvPr>
        </p:nvSpPr>
        <p:spPr>
          <a:xfrm>
            <a:off x="2112487" y="852794"/>
            <a:ext cx="9175668" cy="2852928"/>
          </a:xfrm>
        </p:spPr>
        <p:txBody>
          <a:bodyPr anchor="b"/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1" name="Subtitle 2"/>
          <p:cNvSpPr>
            <a:spLocks noGrp="1"/>
          </p:cNvSpPr>
          <p:nvPr>
            <p:ph type="subTitle" idx="1"/>
          </p:nvPr>
        </p:nvSpPr>
        <p:spPr>
          <a:xfrm>
            <a:off x="2112487" y="3793595"/>
            <a:ext cx="9175668" cy="1561622"/>
          </a:xfrm>
        </p:spPr>
        <p:txBody>
          <a:bodyPr/>
          <a:lstStyle>
            <a:lvl1pPr marL="0" indent="0" algn="l">
              <a:buNone/>
              <a:defRPr sz="2400" b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2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1235532" y="843756"/>
            <a:ext cx="13287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DF65C-F270-42BF-9546-94B41422B9AE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43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9741694" y="3812381"/>
            <a:ext cx="4351338" cy="365125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487" y="2652782"/>
            <a:ext cx="1063125" cy="106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9721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4498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A6EFB-C131-4FCE-8A70-E3600ABB13EE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981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, No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44988"/>
          </a:xfrm>
        </p:spPr>
        <p:txBody>
          <a:bodyPr/>
          <a:lstStyle>
            <a:lvl1pPr marL="0" indent="0">
              <a:buNone/>
              <a:defRPr b="1"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1812F-40B1-44C4-A43A-B457AAE94148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6149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gradFill rotWithShape="0">
          <a:gsLst>
            <a:gs pos="0">
              <a:srgbClr val="644200"/>
            </a:gs>
            <a:gs pos="100000">
              <a:srgbClr val="F9AC1B"/>
            </a:gs>
          </a:gsLst>
          <a:lin ang="19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21" descr="abstract background design" hidden="1"/>
          <p:cNvGrpSpPr>
            <a:grpSpLocks/>
          </p:cNvGrpSpPr>
          <p:nvPr userDrawn="1"/>
        </p:nvGrpSpPr>
        <p:grpSpPr bwMode="auto">
          <a:xfrm flipH="1">
            <a:off x="0" y="0"/>
            <a:ext cx="12201525" cy="6858000"/>
            <a:chOff x="0" y="618575"/>
            <a:chExt cx="12201526" cy="6858638"/>
          </a:xfrm>
        </p:grpSpPr>
        <p:sp>
          <p:nvSpPr>
            <p:cNvPr id="10" name="Rectangle 9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grpSp>
        <p:nvGrpSpPr>
          <p:cNvPr id="17" name="Group 15"/>
          <p:cNvGrpSpPr>
            <a:grpSpLocks/>
          </p:cNvGrpSpPr>
          <p:nvPr userDrawn="1"/>
        </p:nvGrpSpPr>
        <p:grpSpPr bwMode="auto">
          <a:xfrm flipH="1">
            <a:off x="0" y="0"/>
            <a:ext cx="12192000" cy="6858000"/>
            <a:chOff x="-1" y="-1"/>
            <a:chExt cx="12192001" cy="6858639"/>
          </a:xfrm>
        </p:grpSpPr>
        <p:sp>
          <p:nvSpPr>
            <p:cNvPr id="18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9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  <a:alpha val="3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20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21" name="Freeform 5"/>
            <p:cNvSpPr>
              <a:spLocks/>
            </p:cNvSpPr>
            <p:nvPr userDrawn="1"/>
          </p:nvSpPr>
          <p:spPr bwMode="auto">
            <a:xfrm>
              <a:off x="1447799" y="476293"/>
              <a:ext cx="10744201" cy="6382345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2" name="Freeform 15"/>
          <p:cNvSpPr>
            <a:spLocks/>
          </p:cNvSpPr>
          <p:nvPr userDrawn="1"/>
        </p:nvSpPr>
        <p:spPr bwMode="auto">
          <a:xfrm flipH="1">
            <a:off x="-3175" y="-627063"/>
            <a:ext cx="12204700" cy="8112126"/>
          </a:xfrm>
          <a:custGeom>
            <a:avLst/>
            <a:gdLst>
              <a:gd name="T0" fmla="*/ 12204700 w 7688"/>
              <a:gd name="T1" fmla="*/ 0 h 5110"/>
              <a:gd name="T2" fmla="*/ 8723313 w 7688"/>
              <a:gd name="T3" fmla="*/ 0 h 5110"/>
              <a:gd name="T4" fmla="*/ 0 w 7688"/>
              <a:gd name="T5" fmla="*/ 8112126 h 5110"/>
              <a:gd name="T6" fmla="*/ 8016875 w 7688"/>
              <a:gd name="T7" fmla="*/ 8112126 h 5110"/>
              <a:gd name="T8" fmla="*/ 11898313 w 7688"/>
              <a:gd name="T9" fmla="*/ 596900 h 5110"/>
              <a:gd name="T10" fmla="*/ 12204700 w 7688"/>
              <a:gd name="T11" fmla="*/ 0 h 51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23" name="Rectangle 22"/>
          <p:cNvSpPr/>
          <p:nvPr userDrawn="1"/>
        </p:nvSpPr>
        <p:spPr>
          <a:xfrm>
            <a:off x="-3175" y="5486400"/>
            <a:ext cx="12204700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Title 1"/>
          <p:cNvSpPr>
            <a:spLocks noGrp="1"/>
          </p:cNvSpPr>
          <p:nvPr>
            <p:ph type="title"/>
          </p:nvPr>
        </p:nvSpPr>
        <p:spPr>
          <a:xfrm>
            <a:off x="2171700" y="2384364"/>
            <a:ext cx="9175668" cy="2852737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5" name="Text Placeholder 2"/>
          <p:cNvSpPr>
            <a:spLocks noGrp="1"/>
          </p:cNvSpPr>
          <p:nvPr>
            <p:ph type="body" idx="1"/>
          </p:nvPr>
        </p:nvSpPr>
        <p:spPr>
          <a:xfrm>
            <a:off x="2171700" y="5620215"/>
            <a:ext cx="9175668" cy="1237467"/>
          </a:xfrm>
        </p:spPr>
        <p:txBody>
          <a:bodyPr/>
          <a:lstStyle>
            <a:lvl1pPr marL="0" indent="0">
              <a:buNone/>
              <a:defRPr sz="2400" b="0">
                <a:solidFill>
                  <a:schemeClr val="bg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1235532" y="843756"/>
            <a:ext cx="1328738" cy="365125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8FDB05D-8CE1-459B-B0E5-6BC681A545D7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27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10208419" y="3345656"/>
            <a:ext cx="3417888" cy="365125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0218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179FA-C304-496F-B290-9E46D950A419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2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4610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90687"/>
            <a:ext cx="5157787" cy="814387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90687"/>
            <a:ext cx="5183188" cy="814387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A3EAA-7638-4F79-84B8-1FCCBEFB8297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2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266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ABBF9-0E4D-4034-868D-6605404CDE8C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702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179AB-7D49-4103-B02D-F38F82C309D1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2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0861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 userDrawn="1"/>
        </p:nvGrpSpPr>
        <p:grpSpPr bwMode="auto">
          <a:xfrm>
            <a:off x="0" y="-3175"/>
            <a:ext cx="12192000" cy="6865938"/>
            <a:chOff x="-1" y="-2971"/>
            <a:chExt cx="12192001" cy="6866062"/>
          </a:xfrm>
        </p:grpSpPr>
        <p:sp>
          <p:nvSpPr>
            <p:cNvPr id="6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12" name="Rectangle 11"/>
          <p:cNvSpPr/>
          <p:nvPr userDrawn="1"/>
        </p:nvSpPr>
        <p:spPr>
          <a:xfrm>
            <a:off x="0" y="416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13" name="Group 25" descr="abstract background design"/>
          <p:cNvGrpSpPr>
            <a:grpSpLocks/>
          </p:cNvGrpSpPr>
          <p:nvPr userDrawn="1"/>
        </p:nvGrpSpPr>
        <p:grpSpPr bwMode="auto">
          <a:xfrm>
            <a:off x="-1588" y="-4763"/>
            <a:ext cx="5035551" cy="6865938"/>
            <a:chOff x="-1366" y="-4114"/>
            <a:chExt cx="5035003" cy="6865834"/>
          </a:xfrm>
        </p:grpSpPr>
        <p:sp>
          <p:nvSpPr>
            <p:cNvPr id="14" name="Rectangle 1040"/>
            <p:cNvSpPr/>
            <p:nvPr userDrawn="1"/>
          </p:nvSpPr>
          <p:spPr>
            <a:xfrm>
              <a:off x="-1366" y="-2385"/>
              <a:ext cx="5035002" cy="6859550"/>
            </a:xfrm>
            <a:custGeom>
              <a:avLst/>
              <a:gdLst>
                <a:gd name="connsiteX0" fmla="*/ 0 w 12192000"/>
                <a:gd name="connsiteY0" fmla="*/ 0 h 556282"/>
                <a:gd name="connsiteX1" fmla="*/ 12192000 w 12192000"/>
                <a:gd name="connsiteY1" fmla="*/ 0 h 556282"/>
                <a:gd name="connsiteX2" fmla="*/ 12192000 w 12192000"/>
                <a:gd name="connsiteY2" fmla="*/ 556282 h 556282"/>
                <a:gd name="connsiteX3" fmla="*/ 0 w 12192000"/>
                <a:gd name="connsiteY3" fmla="*/ 556282 h 556282"/>
                <a:gd name="connsiteX4" fmla="*/ 0 w 12192000"/>
                <a:gd name="connsiteY4" fmla="*/ 0 h 556282"/>
                <a:gd name="connsiteX0" fmla="*/ 0 w 12206068"/>
                <a:gd name="connsiteY0" fmla="*/ 1026941 h 1583223"/>
                <a:gd name="connsiteX1" fmla="*/ 12206068 w 12206068"/>
                <a:gd name="connsiteY1" fmla="*/ 0 h 1583223"/>
                <a:gd name="connsiteX2" fmla="*/ 12192000 w 12206068"/>
                <a:gd name="connsiteY2" fmla="*/ 1583223 h 1583223"/>
                <a:gd name="connsiteX3" fmla="*/ 0 w 12206068"/>
                <a:gd name="connsiteY3" fmla="*/ 1583223 h 1583223"/>
                <a:gd name="connsiteX4" fmla="*/ 0 w 12206068"/>
                <a:gd name="connsiteY4" fmla="*/ 1026941 h 1583223"/>
                <a:gd name="connsiteX0" fmla="*/ 0 w 12192000"/>
                <a:gd name="connsiteY0" fmla="*/ 34281 h 590563"/>
                <a:gd name="connsiteX1" fmla="*/ 12086619 w 12192000"/>
                <a:gd name="connsiteY1" fmla="*/ 0 h 590563"/>
                <a:gd name="connsiteX2" fmla="*/ 12192000 w 12192000"/>
                <a:gd name="connsiteY2" fmla="*/ 590563 h 590563"/>
                <a:gd name="connsiteX3" fmla="*/ 0 w 12192000"/>
                <a:gd name="connsiteY3" fmla="*/ 590563 h 590563"/>
                <a:gd name="connsiteX4" fmla="*/ 0 w 12192000"/>
                <a:gd name="connsiteY4" fmla="*/ 34281 h 590563"/>
                <a:gd name="connsiteX0" fmla="*/ 0 w 12193711"/>
                <a:gd name="connsiteY0" fmla="*/ 244346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0 w 12193711"/>
                <a:gd name="connsiteY4" fmla="*/ 244346 h 800628"/>
                <a:gd name="connsiteX0" fmla="*/ 98854 w 12193711"/>
                <a:gd name="connsiteY0" fmla="*/ 577978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98854 w 12193711"/>
                <a:gd name="connsiteY4" fmla="*/ 577978 h 800628"/>
                <a:gd name="connsiteX0" fmla="*/ 4119 w 12193711"/>
                <a:gd name="connsiteY0" fmla="*/ 606811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4119 w 12193711"/>
                <a:gd name="connsiteY4" fmla="*/ 606811 h 800628"/>
                <a:gd name="connsiteX0" fmla="*/ 135924 w 12193711"/>
                <a:gd name="connsiteY0" fmla="*/ 590335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135924 w 12193711"/>
                <a:gd name="connsiteY4" fmla="*/ 590335 h 800628"/>
                <a:gd name="connsiteX0" fmla="*/ 0 w 12197830"/>
                <a:gd name="connsiteY0" fmla="*/ 577978 h 800628"/>
                <a:gd name="connsiteX1" fmla="*/ 12197830 w 12197830"/>
                <a:gd name="connsiteY1" fmla="*/ 0 h 800628"/>
                <a:gd name="connsiteX2" fmla="*/ 12196119 w 12197830"/>
                <a:gd name="connsiteY2" fmla="*/ 800628 h 800628"/>
                <a:gd name="connsiteX3" fmla="*/ 4119 w 12197830"/>
                <a:gd name="connsiteY3" fmla="*/ 800628 h 800628"/>
                <a:gd name="connsiteX4" fmla="*/ 0 w 12197830"/>
                <a:gd name="connsiteY4" fmla="*/ 577978 h 800628"/>
                <a:gd name="connsiteX0" fmla="*/ 0 w 12196127"/>
                <a:gd name="connsiteY0" fmla="*/ 414454 h 637104"/>
                <a:gd name="connsiteX1" fmla="*/ 12167795 w 12196127"/>
                <a:gd name="connsiteY1" fmla="*/ 0 h 637104"/>
                <a:gd name="connsiteX2" fmla="*/ 12196119 w 12196127"/>
                <a:gd name="connsiteY2" fmla="*/ 637104 h 637104"/>
                <a:gd name="connsiteX3" fmla="*/ 4119 w 12196127"/>
                <a:gd name="connsiteY3" fmla="*/ 637104 h 637104"/>
                <a:gd name="connsiteX4" fmla="*/ 0 w 12196127"/>
                <a:gd name="connsiteY4" fmla="*/ 414454 h 637104"/>
                <a:gd name="connsiteX0" fmla="*/ 0 w 12196196"/>
                <a:gd name="connsiteY0" fmla="*/ 411116 h 633766"/>
                <a:gd name="connsiteX1" fmla="*/ 12194493 w 12196196"/>
                <a:gd name="connsiteY1" fmla="*/ 0 h 633766"/>
                <a:gd name="connsiteX2" fmla="*/ 12196119 w 12196196"/>
                <a:gd name="connsiteY2" fmla="*/ 633766 h 633766"/>
                <a:gd name="connsiteX3" fmla="*/ 4119 w 12196196"/>
                <a:gd name="connsiteY3" fmla="*/ 633766 h 633766"/>
                <a:gd name="connsiteX4" fmla="*/ 0 w 12196196"/>
                <a:gd name="connsiteY4" fmla="*/ 411116 h 633766"/>
                <a:gd name="connsiteX0" fmla="*/ 0 w 12196123"/>
                <a:gd name="connsiteY0" fmla="*/ 374407 h 597057"/>
                <a:gd name="connsiteX1" fmla="*/ 12147772 w 12196123"/>
                <a:gd name="connsiteY1" fmla="*/ 0 h 597057"/>
                <a:gd name="connsiteX2" fmla="*/ 12196119 w 12196123"/>
                <a:gd name="connsiteY2" fmla="*/ 597057 h 597057"/>
                <a:gd name="connsiteX3" fmla="*/ 4119 w 12196123"/>
                <a:gd name="connsiteY3" fmla="*/ 597057 h 597057"/>
                <a:gd name="connsiteX4" fmla="*/ 0 w 12196123"/>
                <a:gd name="connsiteY4" fmla="*/ 374407 h 597057"/>
                <a:gd name="connsiteX0" fmla="*/ 0 w 12196196"/>
                <a:gd name="connsiteY0" fmla="*/ 404442 h 627092"/>
                <a:gd name="connsiteX1" fmla="*/ 12194493 w 12196196"/>
                <a:gd name="connsiteY1" fmla="*/ 0 h 627092"/>
                <a:gd name="connsiteX2" fmla="*/ 12196119 w 12196196"/>
                <a:gd name="connsiteY2" fmla="*/ 627092 h 627092"/>
                <a:gd name="connsiteX3" fmla="*/ 4119 w 12196196"/>
                <a:gd name="connsiteY3" fmla="*/ 627092 h 627092"/>
                <a:gd name="connsiteX4" fmla="*/ 0 w 12196196"/>
                <a:gd name="connsiteY4" fmla="*/ 404442 h 627092"/>
                <a:gd name="connsiteX0" fmla="*/ 0 w 12196123"/>
                <a:gd name="connsiteY0" fmla="*/ 391093 h 613743"/>
                <a:gd name="connsiteX1" fmla="*/ 12141097 w 12196123"/>
                <a:gd name="connsiteY1" fmla="*/ 0 h 613743"/>
                <a:gd name="connsiteX2" fmla="*/ 12196119 w 12196123"/>
                <a:gd name="connsiteY2" fmla="*/ 613743 h 613743"/>
                <a:gd name="connsiteX3" fmla="*/ 4119 w 12196123"/>
                <a:gd name="connsiteY3" fmla="*/ 613743 h 613743"/>
                <a:gd name="connsiteX4" fmla="*/ 0 w 12196123"/>
                <a:gd name="connsiteY4" fmla="*/ 391093 h 613743"/>
                <a:gd name="connsiteX0" fmla="*/ 0 w 12197830"/>
                <a:gd name="connsiteY0" fmla="*/ 407779 h 630429"/>
                <a:gd name="connsiteX1" fmla="*/ 12197830 w 12197830"/>
                <a:gd name="connsiteY1" fmla="*/ 0 h 630429"/>
                <a:gd name="connsiteX2" fmla="*/ 12196119 w 12197830"/>
                <a:gd name="connsiteY2" fmla="*/ 630429 h 630429"/>
                <a:gd name="connsiteX3" fmla="*/ 4119 w 12197830"/>
                <a:gd name="connsiteY3" fmla="*/ 630429 h 630429"/>
                <a:gd name="connsiteX4" fmla="*/ 0 w 12197830"/>
                <a:gd name="connsiteY4" fmla="*/ 407779 h 630429"/>
                <a:gd name="connsiteX0" fmla="*/ 0 w 12197830"/>
                <a:gd name="connsiteY0" fmla="*/ 0 h 6877450"/>
                <a:gd name="connsiteX1" fmla="*/ 12197830 w 12197830"/>
                <a:gd name="connsiteY1" fmla="*/ 6247021 h 6877450"/>
                <a:gd name="connsiteX2" fmla="*/ 12196119 w 12197830"/>
                <a:gd name="connsiteY2" fmla="*/ 6877450 h 6877450"/>
                <a:gd name="connsiteX3" fmla="*/ 4119 w 12197830"/>
                <a:gd name="connsiteY3" fmla="*/ 6877450 h 6877450"/>
                <a:gd name="connsiteX4" fmla="*/ 0 w 12197830"/>
                <a:gd name="connsiteY4" fmla="*/ 0 h 6877450"/>
                <a:gd name="connsiteX0" fmla="*/ 0 w 12196119"/>
                <a:gd name="connsiteY0" fmla="*/ 1379 h 6878829"/>
                <a:gd name="connsiteX1" fmla="*/ 4996930 w 12196119"/>
                <a:gd name="connsiteY1" fmla="*/ 0 h 6878829"/>
                <a:gd name="connsiteX2" fmla="*/ 12196119 w 12196119"/>
                <a:gd name="connsiteY2" fmla="*/ 6878829 h 6878829"/>
                <a:gd name="connsiteX3" fmla="*/ 4119 w 12196119"/>
                <a:gd name="connsiteY3" fmla="*/ 6878829 h 6878829"/>
                <a:gd name="connsiteX4" fmla="*/ 0 w 12196119"/>
                <a:gd name="connsiteY4" fmla="*/ 1379 h 6878829"/>
                <a:gd name="connsiteX0" fmla="*/ 0 w 5350819"/>
                <a:gd name="connsiteY0" fmla="*/ 1379 h 6878829"/>
                <a:gd name="connsiteX1" fmla="*/ 49969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350819"/>
                <a:gd name="connsiteY0" fmla="*/ 1379 h 6878829"/>
                <a:gd name="connsiteX1" fmla="*/ 40444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046019"/>
                <a:gd name="connsiteY0" fmla="*/ 1379 h 6878829"/>
                <a:gd name="connsiteX1" fmla="*/ 4044430 w 5046019"/>
                <a:gd name="connsiteY1" fmla="*/ 0 h 6878829"/>
                <a:gd name="connsiteX2" fmla="*/ 5046019 w 5046019"/>
                <a:gd name="connsiteY2" fmla="*/ 6878829 h 6878829"/>
                <a:gd name="connsiteX3" fmla="*/ 4119 w 5046019"/>
                <a:gd name="connsiteY3" fmla="*/ 6878829 h 6878829"/>
                <a:gd name="connsiteX4" fmla="*/ 0 w 5046019"/>
                <a:gd name="connsiteY4" fmla="*/ 1379 h 6878829"/>
                <a:gd name="connsiteX0" fmla="*/ 0 w 5046019"/>
                <a:gd name="connsiteY0" fmla="*/ 0 h 6877450"/>
                <a:gd name="connsiteX1" fmla="*/ 4052693 w 5046019"/>
                <a:gd name="connsiteY1" fmla="*/ 72985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47185 w 5046019"/>
                <a:gd name="connsiteY1" fmla="*/ 9638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8202 w 5046019"/>
                <a:gd name="connsiteY1" fmla="*/ 64722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2694 w 5046019"/>
                <a:gd name="connsiteY1" fmla="*/ 6884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3265"/>
                <a:gd name="connsiteY0" fmla="*/ 31675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31675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83992 w 5043265"/>
                <a:gd name="connsiteY3" fmla="*/ 6843024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4120 w 5043265"/>
                <a:gd name="connsiteY3" fmla="*/ 6859550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6 w 5043265"/>
                <a:gd name="connsiteY3" fmla="*/ 6859550 h 6870566"/>
                <a:gd name="connsiteX4" fmla="*/ 0 w 5043265"/>
                <a:gd name="connsiteY4" fmla="*/ 1379 h 6870566"/>
                <a:gd name="connsiteX0" fmla="*/ 0 w 5037757"/>
                <a:gd name="connsiteY0" fmla="*/ 1379 h 6859550"/>
                <a:gd name="connsiteX1" fmla="*/ 4049940 w 5037757"/>
                <a:gd name="connsiteY1" fmla="*/ 0 h 6859550"/>
                <a:gd name="connsiteX2" fmla="*/ 5037757 w 5037757"/>
                <a:gd name="connsiteY2" fmla="*/ 6837515 h 6859550"/>
                <a:gd name="connsiteX3" fmla="*/ 1366 w 5037757"/>
                <a:gd name="connsiteY3" fmla="*/ 6859550 h 6859550"/>
                <a:gd name="connsiteX4" fmla="*/ 0 w 5037757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5002" h="6859550">
                  <a:moveTo>
                    <a:pt x="0" y="1379"/>
                  </a:moveTo>
                  <a:lnTo>
                    <a:pt x="4049940" y="0"/>
                  </a:lnTo>
                  <a:lnTo>
                    <a:pt x="5035002" y="6859549"/>
                  </a:lnTo>
                  <a:lnTo>
                    <a:pt x="1366" y="6859550"/>
                  </a:lnTo>
                  <a:cubicBezTo>
                    <a:pt x="-7" y="4573493"/>
                    <a:pt x="1373" y="2287436"/>
                    <a:pt x="0" y="1379"/>
                  </a:cubicBezTo>
                  <a:close/>
                </a:path>
              </a:pathLst>
            </a:custGeom>
            <a:gradFill>
              <a:gsLst>
                <a:gs pos="100000">
                  <a:srgbClr val="F9AC1B"/>
                </a:gs>
                <a:gs pos="0">
                  <a:srgbClr val="644200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aseline="-25000" dirty="0"/>
            </a:p>
          </p:txBody>
        </p:sp>
        <p:sp>
          <p:nvSpPr>
            <p:cNvPr id="15" name="Freeform 19"/>
            <p:cNvSpPr>
              <a:spLocks/>
            </p:cNvSpPr>
            <p:nvPr userDrawn="1"/>
          </p:nvSpPr>
          <p:spPr bwMode="auto">
            <a:xfrm>
              <a:off x="1" y="-4114"/>
              <a:ext cx="5033636" cy="6862754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6">
                  <a:moveTo>
                    <a:pt x="8033" y="0"/>
                  </a:moveTo>
                  <a:lnTo>
                    <a:pt x="0" y="6"/>
                  </a:lnTo>
                  <a:lnTo>
                    <a:pt x="7892" y="10006"/>
                  </a:lnTo>
                  <a:lnTo>
                    <a:pt x="10000" y="10006"/>
                  </a:lnTo>
                  <a:lnTo>
                    <a:pt x="8033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4000"/>
                  </a:schemeClr>
                </a:gs>
                <a:gs pos="38000">
                  <a:schemeClr val="accent2">
                    <a:alpha val="25000"/>
                  </a:schemeClr>
                </a:gs>
              </a:gsLst>
              <a:lin ang="4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6" name="Freeform 19"/>
            <p:cNvSpPr>
              <a:spLocks/>
            </p:cNvSpPr>
            <p:nvPr userDrawn="1"/>
          </p:nvSpPr>
          <p:spPr bwMode="auto">
            <a:xfrm flipV="1">
              <a:off x="199" y="-686"/>
              <a:ext cx="3432693" cy="6862406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4757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8033"/>
                <a:gd name="connsiteY0" fmla="*/ 0 h 10006"/>
                <a:gd name="connsiteX1" fmla="*/ 0 w 8033"/>
                <a:gd name="connsiteY1" fmla="*/ 6 h 10006"/>
                <a:gd name="connsiteX2" fmla="*/ 4757 w 8033"/>
                <a:gd name="connsiteY2" fmla="*/ 10006 h 10006"/>
                <a:gd name="connsiteX3" fmla="*/ 7415 w 8033"/>
                <a:gd name="connsiteY3" fmla="*/ 10006 h 10006"/>
                <a:gd name="connsiteX4" fmla="*/ 8033 w 8033"/>
                <a:gd name="connsiteY4" fmla="*/ 0 h 10006"/>
                <a:gd name="connsiteX0" fmla="*/ 5710 w 9231"/>
                <a:gd name="connsiteY0" fmla="*/ 12 h 9994"/>
                <a:gd name="connsiteX1" fmla="*/ 0 w 9231"/>
                <a:gd name="connsiteY1" fmla="*/ 0 h 9994"/>
                <a:gd name="connsiteX2" fmla="*/ 5922 w 9231"/>
                <a:gd name="connsiteY2" fmla="*/ 9994 h 9994"/>
                <a:gd name="connsiteX3" fmla="*/ 9231 w 9231"/>
                <a:gd name="connsiteY3" fmla="*/ 9994 h 9994"/>
                <a:gd name="connsiteX4" fmla="*/ 5710 w 9231"/>
                <a:gd name="connsiteY4" fmla="*/ 12 h 9994"/>
                <a:gd name="connsiteX0" fmla="*/ 6186 w 10000"/>
                <a:gd name="connsiteY0" fmla="*/ 12 h 10000"/>
                <a:gd name="connsiteX1" fmla="*/ 0 w 10000"/>
                <a:gd name="connsiteY1" fmla="*/ 0 h 10000"/>
                <a:gd name="connsiteX2" fmla="*/ 4575 w 10000"/>
                <a:gd name="connsiteY2" fmla="*/ 10000 h 10000"/>
                <a:gd name="connsiteX3" fmla="*/ 10000 w 10000"/>
                <a:gd name="connsiteY3" fmla="*/ 10000 h 10000"/>
                <a:gd name="connsiteX4" fmla="*/ 6186 w 10000"/>
                <a:gd name="connsiteY4" fmla="*/ 12 h 10000"/>
                <a:gd name="connsiteX0" fmla="*/ 6186 w 7838"/>
                <a:gd name="connsiteY0" fmla="*/ 12 h 10000"/>
                <a:gd name="connsiteX1" fmla="*/ 0 w 7838"/>
                <a:gd name="connsiteY1" fmla="*/ 0 h 10000"/>
                <a:gd name="connsiteX2" fmla="*/ 4575 w 7838"/>
                <a:gd name="connsiteY2" fmla="*/ 10000 h 10000"/>
                <a:gd name="connsiteX3" fmla="*/ 7838 w 7838"/>
                <a:gd name="connsiteY3" fmla="*/ 10000 h 10000"/>
                <a:gd name="connsiteX4" fmla="*/ 6186 w 7838"/>
                <a:gd name="connsiteY4" fmla="*/ 12 h 10000"/>
                <a:gd name="connsiteX0" fmla="*/ 9745 w 10000"/>
                <a:gd name="connsiteY0" fmla="*/ 0 h 10023"/>
                <a:gd name="connsiteX1" fmla="*/ 0 w 10000"/>
                <a:gd name="connsiteY1" fmla="*/ 23 h 10023"/>
                <a:gd name="connsiteX2" fmla="*/ 5837 w 10000"/>
                <a:gd name="connsiteY2" fmla="*/ 10023 h 10023"/>
                <a:gd name="connsiteX3" fmla="*/ 10000 w 10000"/>
                <a:gd name="connsiteY3" fmla="*/ 10023 h 10023"/>
                <a:gd name="connsiteX4" fmla="*/ 9745 w 10000"/>
                <a:gd name="connsiteY4" fmla="*/ 0 h 10023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5837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6990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75"/>
                <a:gd name="connsiteY0" fmla="*/ 0 h 10023"/>
                <a:gd name="connsiteX1" fmla="*/ 0 w 11675"/>
                <a:gd name="connsiteY1" fmla="*/ 23 h 10023"/>
                <a:gd name="connsiteX2" fmla="*/ 6990 w 11675"/>
                <a:gd name="connsiteY2" fmla="*/ 10023 h 10023"/>
                <a:gd name="connsiteX3" fmla="*/ 11675 w 11675"/>
                <a:gd name="connsiteY3" fmla="*/ 9950 h 10023"/>
                <a:gd name="connsiteX4" fmla="*/ 9745 w 11675"/>
                <a:gd name="connsiteY4" fmla="*/ 0 h 10023"/>
                <a:gd name="connsiteX0" fmla="*/ 9745 w 11702"/>
                <a:gd name="connsiteY0" fmla="*/ 0 h 10024"/>
                <a:gd name="connsiteX1" fmla="*/ 0 w 11702"/>
                <a:gd name="connsiteY1" fmla="*/ 23 h 10024"/>
                <a:gd name="connsiteX2" fmla="*/ 6990 w 11702"/>
                <a:gd name="connsiteY2" fmla="*/ 10023 h 10024"/>
                <a:gd name="connsiteX3" fmla="*/ 11702 w 11702"/>
                <a:gd name="connsiteY3" fmla="*/ 10024 h 10024"/>
                <a:gd name="connsiteX4" fmla="*/ 9745 w 11702"/>
                <a:gd name="connsiteY4" fmla="*/ 0 h 10024"/>
                <a:gd name="connsiteX0" fmla="*/ 9558 w 11515"/>
                <a:gd name="connsiteY0" fmla="*/ 0 h 10024"/>
                <a:gd name="connsiteX1" fmla="*/ 0 w 11515"/>
                <a:gd name="connsiteY1" fmla="*/ 303 h 10024"/>
                <a:gd name="connsiteX2" fmla="*/ 6803 w 11515"/>
                <a:gd name="connsiteY2" fmla="*/ 10023 h 10024"/>
                <a:gd name="connsiteX3" fmla="*/ 11515 w 11515"/>
                <a:gd name="connsiteY3" fmla="*/ 10024 h 10024"/>
                <a:gd name="connsiteX4" fmla="*/ 9558 w 11515"/>
                <a:gd name="connsiteY4" fmla="*/ 0 h 10024"/>
                <a:gd name="connsiteX0" fmla="*/ 9772 w 11729"/>
                <a:gd name="connsiteY0" fmla="*/ 0 h 10024"/>
                <a:gd name="connsiteX1" fmla="*/ 0 w 11729"/>
                <a:gd name="connsiteY1" fmla="*/ 6 h 10024"/>
                <a:gd name="connsiteX2" fmla="*/ 7017 w 11729"/>
                <a:gd name="connsiteY2" fmla="*/ 10023 h 10024"/>
                <a:gd name="connsiteX3" fmla="*/ 11729 w 11729"/>
                <a:gd name="connsiteY3" fmla="*/ 10024 h 10024"/>
                <a:gd name="connsiteX4" fmla="*/ 9772 w 11729"/>
                <a:gd name="connsiteY4" fmla="*/ 0 h 10024"/>
                <a:gd name="connsiteX0" fmla="*/ 9785 w 11729"/>
                <a:gd name="connsiteY0" fmla="*/ 62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85 w 11729"/>
                <a:gd name="connsiteY4" fmla="*/ 62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72 w 11729"/>
                <a:gd name="connsiteY4" fmla="*/ 5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1064 w 11729"/>
                <a:gd name="connsiteY2" fmla="*/ 1494 h 10018"/>
                <a:gd name="connsiteX3" fmla="*/ 7017 w 11729"/>
                <a:gd name="connsiteY3" fmla="*/ 10017 h 10018"/>
                <a:gd name="connsiteX4" fmla="*/ 11729 w 11729"/>
                <a:gd name="connsiteY4" fmla="*/ 10018 h 10018"/>
                <a:gd name="connsiteX5" fmla="*/ 9772 w 11729"/>
                <a:gd name="connsiteY5" fmla="*/ 5 h 10018"/>
                <a:gd name="connsiteX0" fmla="*/ 9791 w 11748"/>
                <a:gd name="connsiteY0" fmla="*/ 5 h 10018"/>
                <a:gd name="connsiteX1" fmla="*/ 19 w 11748"/>
                <a:gd name="connsiteY1" fmla="*/ 0 h 10018"/>
                <a:gd name="connsiteX2" fmla="*/ 0 w 11748"/>
                <a:gd name="connsiteY2" fmla="*/ 2481 h 10018"/>
                <a:gd name="connsiteX3" fmla="*/ 7036 w 11748"/>
                <a:gd name="connsiteY3" fmla="*/ 10017 h 10018"/>
                <a:gd name="connsiteX4" fmla="*/ 11748 w 11748"/>
                <a:gd name="connsiteY4" fmla="*/ 10018 h 10018"/>
                <a:gd name="connsiteX5" fmla="*/ 9791 w 11748"/>
                <a:gd name="connsiteY5" fmla="*/ 5 h 10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48" h="10018">
                  <a:moveTo>
                    <a:pt x="9791" y="5"/>
                  </a:moveTo>
                  <a:lnTo>
                    <a:pt x="19" y="0"/>
                  </a:lnTo>
                  <a:cubicBezTo>
                    <a:pt x="13" y="827"/>
                    <a:pt x="6" y="1654"/>
                    <a:pt x="0" y="2481"/>
                  </a:cubicBezTo>
                  <a:lnTo>
                    <a:pt x="7036" y="10017"/>
                  </a:lnTo>
                  <a:lnTo>
                    <a:pt x="11748" y="10018"/>
                  </a:lnTo>
                  <a:lnTo>
                    <a:pt x="9791" y="5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17000"/>
                  </a:schemeClr>
                </a:gs>
                <a:gs pos="38000">
                  <a:schemeClr val="accent2">
                    <a:alpha val="18000"/>
                  </a:schemeClr>
                </a:gs>
              </a:gsLst>
              <a:lin ang="1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054" y="457200"/>
            <a:ext cx="3482317" cy="1600200"/>
          </a:xfrm>
        </p:spPr>
        <p:txBody>
          <a:bodyPr anchor="b">
            <a:no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457200"/>
            <a:ext cx="6172200" cy="571335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4055" y="2514183"/>
            <a:ext cx="3703320" cy="3658015"/>
          </a:xfrm>
        </p:spPr>
        <p:txBody>
          <a:bodyPr/>
          <a:lstStyle>
            <a:lvl1pPr marL="0" indent="0">
              <a:buNone/>
              <a:defRPr sz="1600" b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894F0-E657-4A85-91D2-A7990EEE710A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5468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 userDrawn="1"/>
        </p:nvGrpSpPr>
        <p:grpSpPr bwMode="auto">
          <a:xfrm>
            <a:off x="0" y="-3175"/>
            <a:ext cx="12192000" cy="6865938"/>
            <a:chOff x="-1" y="-2971"/>
            <a:chExt cx="12192001" cy="6866062"/>
          </a:xfrm>
        </p:grpSpPr>
        <p:sp>
          <p:nvSpPr>
            <p:cNvPr id="6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12" name="Rectangle 11"/>
          <p:cNvSpPr/>
          <p:nvPr userDrawn="1"/>
        </p:nvSpPr>
        <p:spPr>
          <a:xfrm>
            <a:off x="0" y="416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13" name="Group 25" descr="abstract background design"/>
          <p:cNvGrpSpPr>
            <a:grpSpLocks/>
          </p:cNvGrpSpPr>
          <p:nvPr userDrawn="1"/>
        </p:nvGrpSpPr>
        <p:grpSpPr bwMode="auto">
          <a:xfrm>
            <a:off x="-1588" y="-4763"/>
            <a:ext cx="5035551" cy="6865938"/>
            <a:chOff x="-1366" y="-4114"/>
            <a:chExt cx="5035003" cy="6865834"/>
          </a:xfrm>
        </p:grpSpPr>
        <p:sp>
          <p:nvSpPr>
            <p:cNvPr id="14" name="Rectangle 1040"/>
            <p:cNvSpPr/>
            <p:nvPr userDrawn="1"/>
          </p:nvSpPr>
          <p:spPr>
            <a:xfrm>
              <a:off x="-1366" y="-2385"/>
              <a:ext cx="5035002" cy="6859550"/>
            </a:xfrm>
            <a:custGeom>
              <a:avLst/>
              <a:gdLst>
                <a:gd name="connsiteX0" fmla="*/ 0 w 12192000"/>
                <a:gd name="connsiteY0" fmla="*/ 0 h 556282"/>
                <a:gd name="connsiteX1" fmla="*/ 12192000 w 12192000"/>
                <a:gd name="connsiteY1" fmla="*/ 0 h 556282"/>
                <a:gd name="connsiteX2" fmla="*/ 12192000 w 12192000"/>
                <a:gd name="connsiteY2" fmla="*/ 556282 h 556282"/>
                <a:gd name="connsiteX3" fmla="*/ 0 w 12192000"/>
                <a:gd name="connsiteY3" fmla="*/ 556282 h 556282"/>
                <a:gd name="connsiteX4" fmla="*/ 0 w 12192000"/>
                <a:gd name="connsiteY4" fmla="*/ 0 h 556282"/>
                <a:gd name="connsiteX0" fmla="*/ 0 w 12206068"/>
                <a:gd name="connsiteY0" fmla="*/ 1026941 h 1583223"/>
                <a:gd name="connsiteX1" fmla="*/ 12206068 w 12206068"/>
                <a:gd name="connsiteY1" fmla="*/ 0 h 1583223"/>
                <a:gd name="connsiteX2" fmla="*/ 12192000 w 12206068"/>
                <a:gd name="connsiteY2" fmla="*/ 1583223 h 1583223"/>
                <a:gd name="connsiteX3" fmla="*/ 0 w 12206068"/>
                <a:gd name="connsiteY3" fmla="*/ 1583223 h 1583223"/>
                <a:gd name="connsiteX4" fmla="*/ 0 w 12206068"/>
                <a:gd name="connsiteY4" fmla="*/ 1026941 h 1583223"/>
                <a:gd name="connsiteX0" fmla="*/ 0 w 12192000"/>
                <a:gd name="connsiteY0" fmla="*/ 34281 h 590563"/>
                <a:gd name="connsiteX1" fmla="*/ 12086619 w 12192000"/>
                <a:gd name="connsiteY1" fmla="*/ 0 h 590563"/>
                <a:gd name="connsiteX2" fmla="*/ 12192000 w 12192000"/>
                <a:gd name="connsiteY2" fmla="*/ 590563 h 590563"/>
                <a:gd name="connsiteX3" fmla="*/ 0 w 12192000"/>
                <a:gd name="connsiteY3" fmla="*/ 590563 h 590563"/>
                <a:gd name="connsiteX4" fmla="*/ 0 w 12192000"/>
                <a:gd name="connsiteY4" fmla="*/ 34281 h 590563"/>
                <a:gd name="connsiteX0" fmla="*/ 0 w 12193711"/>
                <a:gd name="connsiteY0" fmla="*/ 244346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0 w 12193711"/>
                <a:gd name="connsiteY4" fmla="*/ 244346 h 800628"/>
                <a:gd name="connsiteX0" fmla="*/ 98854 w 12193711"/>
                <a:gd name="connsiteY0" fmla="*/ 577978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98854 w 12193711"/>
                <a:gd name="connsiteY4" fmla="*/ 577978 h 800628"/>
                <a:gd name="connsiteX0" fmla="*/ 4119 w 12193711"/>
                <a:gd name="connsiteY0" fmla="*/ 606811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4119 w 12193711"/>
                <a:gd name="connsiteY4" fmla="*/ 606811 h 800628"/>
                <a:gd name="connsiteX0" fmla="*/ 135924 w 12193711"/>
                <a:gd name="connsiteY0" fmla="*/ 590335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135924 w 12193711"/>
                <a:gd name="connsiteY4" fmla="*/ 590335 h 800628"/>
                <a:gd name="connsiteX0" fmla="*/ 0 w 12197830"/>
                <a:gd name="connsiteY0" fmla="*/ 577978 h 800628"/>
                <a:gd name="connsiteX1" fmla="*/ 12197830 w 12197830"/>
                <a:gd name="connsiteY1" fmla="*/ 0 h 800628"/>
                <a:gd name="connsiteX2" fmla="*/ 12196119 w 12197830"/>
                <a:gd name="connsiteY2" fmla="*/ 800628 h 800628"/>
                <a:gd name="connsiteX3" fmla="*/ 4119 w 12197830"/>
                <a:gd name="connsiteY3" fmla="*/ 800628 h 800628"/>
                <a:gd name="connsiteX4" fmla="*/ 0 w 12197830"/>
                <a:gd name="connsiteY4" fmla="*/ 577978 h 800628"/>
                <a:gd name="connsiteX0" fmla="*/ 0 w 12196127"/>
                <a:gd name="connsiteY0" fmla="*/ 414454 h 637104"/>
                <a:gd name="connsiteX1" fmla="*/ 12167795 w 12196127"/>
                <a:gd name="connsiteY1" fmla="*/ 0 h 637104"/>
                <a:gd name="connsiteX2" fmla="*/ 12196119 w 12196127"/>
                <a:gd name="connsiteY2" fmla="*/ 637104 h 637104"/>
                <a:gd name="connsiteX3" fmla="*/ 4119 w 12196127"/>
                <a:gd name="connsiteY3" fmla="*/ 637104 h 637104"/>
                <a:gd name="connsiteX4" fmla="*/ 0 w 12196127"/>
                <a:gd name="connsiteY4" fmla="*/ 414454 h 637104"/>
                <a:gd name="connsiteX0" fmla="*/ 0 w 12196196"/>
                <a:gd name="connsiteY0" fmla="*/ 411116 h 633766"/>
                <a:gd name="connsiteX1" fmla="*/ 12194493 w 12196196"/>
                <a:gd name="connsiteY1" fmla="*/ 0 h 633766"/>
                <a:gd name="connsiteX2" fmla="*/ 12196119 w 12196196"/>
                <a:gd name="connsiteY2" fmla="*/ 633766 h 633766"/>
                <a:gd name="connsiteX3" fmla="*/ 4119 w 12196196"/>
                <a:gd name="connsiteY3" fmla="*/ 633766 h 633766"/>
                <a:gd name="connsiteX4" fmla="*/ 0 w 12196196"/>
                <a:gd name="connsiteY4" fmla="*/ 411116 h 633766"/>
                <a:gd name="connsiteX0" fmla="*/ 0 w 12196123"/>
                <a:gd name="connsiteY0" fmla="*/ 374407 h 597057"/>
                <a:gd name="connsiteX1" fmla="*/ 12147772 w 12196123"/>
                <a:gd name="connsiteY1" fmla="*/ 0 h 597057"/>
                <a:gd name="connsiteX2" fmla="*/ 12196119 w 12196123"/>
                <a:gd name="connsiteY2" fmla="*/ 597057 h 597057"/>
                <a:gd name="connsiteX3" fmla="*/ 4119 w 12196123"/>
                <a:gd name="connsiteY3" fmla="*/ 597057 h 597057"/>
                <a:gd name="connsiteX4" fmla="*/ 0 w 12196123"/>
                <a:gd name="connsiteY4" fmla="*/ 374407 h 597057"/>
                <a:gd name="connsiteX0" fmla="*/ 0 w 12196196"/>
                <a:gd name="connsiteY0" fmla="*/ 404442 h 627092"/>
                <a:gd name="connsiteX1" fmla="*/ 12194493 w 12196196"/>
                <a:gd name="connsiteY1" fmla="*/ 0 h 627092"/>
                <a:gd name="connsiteX2" fmla="*/ 12196119 w 12196196"/>
                <a:gd name="connsiteY2" fmla="*/ 627092 h 627092"/>
                <a:gd name="connsiteX3" fmla="*/ 4119 w 12196196"/>
                <a:gd name="connsiteY3" fmla="*/ 627092 h 627092"/>
                <a:gd name="connsiteX4" fmla="*/ 0 w 12196196"/>
                <a:gd name="connsiteY4" fmla="*/ 404442 h 627092"/>
                <a:gd name="connsiteX0" fmla="*/ 0 w 12196123"/>
                <a:gd name="connsiteY0" fmla="*/ 391093 h 613743"/>
                <a:gd name="connsiteX1" fmla="*/ 12141097 w 12196123"/>
                <a:gd name="connsiteY1" fmla="*/ 0 h 613743"/>
                <a:gd name="connsiteX2" fmla="*/ 12196119 w 12196123"/>
                <a:gd name="connsiteY2" fmla="*/ 613743 h 613743"/>
                <a:gd name="connsiteX3" fmla="*/ 4119 w 12196123"/>
                <a:gd name="connsiteY3" fmla="*/ 613743 h 613743"/>
                <a:gd name="connsiteX4" fmla="*/ 0 w 12196123"/>
                <a:gd name="connsiteY4" fmla="*/ 391093 h 613743"/>
                <a:gd name="connsiteX0" fmla="*/ 0 w 12197830"/>
                <a:gd name="connsiteY0" fmla="*/ 407779 h 630429"/>
                <a:gd name="connsiteX1" fmla="*/ 12197830 w 12197830"/>
                <a:gd name="connsiteY1" fmla="*/ 0 h 630429"/>
                <a:gd name="connsiteX2" fmla="*/ 12196119 w 12197830"/>
                <a:gd name="connsiteY2" fmla="*/ 630429 h 630429"/>
                <a:gd name="connsiteX3" fmla="*/ 4119 w 12197830"/>
                <a:gd name="connsiteY3" fmla="*/ 630429 h 630429"/>
                <a:gd name="connsiteX4" fmla="*/ 0 w 12197830"/>
                <a:gd name="connsiteY4" fmla="*/ 407779 h 630429"/>
                <a:gd name="connsiteX0" fmla="*/ 0 w 12197830"/>
                <a:gd name="connsiteY0" fmla="*/ 0 h 6877450"/>
                <a:gd name="connsiteX1" fmla="*/ 12197830 w 12197830"/>
                <a:gd name="connsiteY1" fmla="*/ 6247021 h 6877450"/>
                <a:gd name="connsiteX2" fmla="*/ 12196119 w 12197830"/>
                <a:gd name="connsiteY2" fmla="*/ 6877450 h 6877450"/>
                <a:gd name="connsiteX3" fmla="*/ 4119 w 12197830"/>
                <a:gd name="connsiteY3" fmla="*/ 6877450 h 6877450"/>
                <a:gd name="connsiteX4" fmla="*/ 0 w 12197830"/>
                <a:gd name="connsiteY4" fmla="*/ 0 h 6877450"/>
                <a:gd name="connsiteX0" fmla="*/ 0 w 12196119"/>
                <a:gd name="connsiteY0" fmla="*/ 1379 h 6878829"/>
                <a:gd name="connsiteX1" fmla="*/ 4996930 w 12196119"/>
                <a:gd name="connsiteY1" fmla="*/ 0 h 6878829"/>
                <a:gd name="connsiteX2" fmla="*/ 12196119 w 12196119"/>
                <a:gd name="connsiteY2" fmla="*/ 6878829 h 6878829"/>
                <a:gd name="connsiteX3" fmla="*/ 4119 w 12196119"/>
                <a:gd name="connsiteY3" fmla="*/ 6878829 h 6878829"/>
                <a:gd name="connsiteX4" fmla="*/ 0 w 12196119"/>
                <a:gd name="connsiteY4" fmla="*/ 1379 h 6878829"/>
                <a:gd name="connsiteX0" fmla="*/ 0 w 5350819"/>
                <a:gd name="connsiteY0" fmla="*/ 1379 h 6878829"/>
                <a:gd name="connsiteX1" fmla="*/ 49969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350819"/>
                <a:gd name="connsiteY0" fmla="*/ 1379 h 6878829"/>
                <a:gd name="connsiteX1" fmla="*/ 40444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046019"/>
                <a:gd name="connsiteY0" fmla="*/ 1379 h 6878829"/>
                <a:gd name="connsiteX1" fmla="*/ 4044430 w 5046019"/>
                <a:gd name="connsiteY1" fmla="*/ 0 h 6878829"/>
                <a:gd name="connsiteX2" fmla="*/ 5046019 w 5046019"/>
                <a:gd name="connsiteY2" fmla="*/ 6878829 h 6878829"/>
                <a:gd name="connsiteX3" fmla="*/ 4119 w 5046019"/>
                <a:gd name="connsiteY3" fmla="*/ 6878829 h 6878829"/>
                <a:gd name="connsiteX4" fmla="*/ 0 w 5046019"/>
                <a:gd name="connsiteY4" fmla="*/ 1379 h 6878829"/>
                <a:gd name="connsiteX0" fmla="*/ 0 w 5046019"/>
                <a:gd name="connsiteY0" fmla="*/ 0 h 6877450"/>
                <a:gd name="connsiteX1" fmla="*/ 4052693 w 5046019"/>
                <a:gd name="connsiteY1" fmla="*/ 72985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47185 w 5046019"/>
                <a:gd name="connsiteY1" fmla="*/ 9638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8202 w 5046019"/>
                <a:gd name="connsiteY1" fmla="*/ 64722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2694 w 5046019"/>
                <a:gd name="connsiteY1" fmla="*/ 6884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3265"/>
                <a:gd name="connsiteY0" fmla="*/ 31675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31675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83992 w 5043265"/>
                <a:gd name="connsiteY3" fmla="*/ 6843024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4120 w 5043265"/>
                <a:gd name="connsiteY3" fmla="*/ 6859550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6 w 5043265"/>
                <a:gd name="connsiteY3" fmla="*/ 6859550 h 6870566"/>
                <a:gd name="connsiteX4" fmla="*/ 0 w 5043265"/>
                <a:gd name="connsiteY4" fmla="*/ 1379 h 6870566"/>
                <a:gd name="connsiteX0" fmla="*/ 0 w 5037757"/>
                <a:gd name="connsiteY0" fmla="*/ 1379 h 6859550"/>
                <a:gd name="connsiteX1" fmla="*/ 4049940 w 5037757"/>
                <a:gd name="connsiteY1" fmla="*/ 0 h 6859550"/>
                <a:gd name="connsiteX2" fmla="*/ 5037757 w 5037757"/>
                <a:gd name="connsiteY2" fmla="*/ 6837515 h 6859550"/>
                <a:gd name="connsiteX3" fmla="*/ 1366 w 5037757"/>
                <a:gd name="connsiteY3" fmla="*/ 6859550 h 6859550"/>
                <a:gd name="connsiteX4" fmla="*/ 0 w 5037757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5002" h="6859550">
                  <a:moveTo>
                    <a:pt x="0" y="1379"/>
                  </a:moveTo>
                  <a:lnTo>
                    <a:pt x="4049940" y="0"/>
                  </a:lnTo>
                  <a:lnTo>
                    <a:pt x="5035002" y="6859549"/>
                  </a:lnTo>
                  <a:lnTo>
                    <a:pt x="1366" y="6859550"/>
                  </a:lnTo>
                  <a:cubicBezTo>
                    <a:pt x="-7" y="4573493"/>
                    <a:pt x="1373" y="2287436"/>
                    <a:pt x="0" y="1379"/>
                  </a:cubicBezTo>
                  <a:close/>
                </a:path>
              </a:pathLst>
            </a:custGeom>
            <a:gradFill>
              <a:gsLst>
                <a:gs pos="100000">
                  <a:srgbClr val="F9AC1B"/>
                </a:gs>
                <a:gs pos="0">
                  <a:srgbClr val="644200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aseline="-25000" dirty="0"/>
            </a:p>
          </p:txBody>
        </p:sp>
        <p:sp>
          <p:nvSpPr>
            <p:cNvPr id="15" name="Freeform 19"/>
            <p:cNvSpPr>
              <a:spLocks/>
            </p:cNvSpPr>
            <p:nvPr userDrawn="1"/>
          </p:nvSpPr>
          <p:spPr bwMode="auto">
            <a:xfrm>
              <a:off x="1" y="-4114"/>
              <a:ext cx="5033636" cy="6862754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6">
                  <a:moveTo>
                    <a:pt x="8033" y="0"/>
                  </a:moveTo>
                  <a:lnTo>
                    <a:pt x="0" y="6"/>
                  </a:lnTo>
                  <a:lnTo>
                    <a:pt x="7892" y="10006"/>
                  </a:lnTo>
                  <a:lnTo>
                    <a:pt x="10000" y="10006"/>
                  </a:lnTo>
                  <a:lnTo>
                    <a:pt x="8033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4000"/>
                  </a:schemeClr>
                </a:gs>
                <a:gs pos="38000">
                  <a:schemeClr val="accent2">
                    <a:alpha val="25000"/>
                  </a:schemeClr>
                </a:gs>
              </a:gsLst>
              <a:lin ang="4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6" name="Freeform 19"/>
            <p:cNvSpPr>
              <a:spLocks/>
            </p:cNvSpPr>
            <p:nvPr userDrawn="1"/>
          </p:nvSpPr>
          <p:spPr bwMode="auto">
            <a:xfrm flipV="1">
              <a:off x="199" y="-686"/>
              <a:ext cx="3432693" cy="6862406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4757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8033"/>
                <a:gd name="connsiteY0" fmla="*/ 0 h 10006"/>
                <a:gd name="connsiteX1" fmla="*/ 0 w 8033"/>
                <a:gd name="connsiteY1" fmla="*/ 6 h 10006"/>
                <a:gd name="connsiteX2" fmla="*/ 4757 w 8033"/>
                <a:gd name="connsiteY2" fmla="*/ 10006 h 10006"/>
                <a:gd name="connsiteX3" fmla="*/ 7415 w 8033"/>
                <a:gd name="connsiteY3" fmla="*/ 10006 h 10006"/>
                <a:gd name="connsiteX4" fmla="*/ 8033 w 8033"/>
                <a:gd name="connsiteY4" fmla="*/ 0 h 10006"/>
                <a:gd name="connsiteX0" fmla="*/ 5710 w 9231"/>
                <a:gd name="connsiteY0" fmla="*/ 12 h 9994"/>
                <a:gd name="connsiteX1" fmla="*/ 0 w 9231"/>
                <a:gd name="connsiteY1" fmla="*/ 0 h 9994"/>
                <a:gd name="connsiteX2" fmla="*/ 5922 w 9231"/>
                <a:gd name="connsiteY2" fmla="*/ 9994 h 9994"/>
                <a:gd name="connsiteX3" fmla="*/ 9231 w 9231"/>
                <a:gd name="connsiteY3" fmla="*/ 9994 h 9994"/>
                <a:gd name="connsiteX4" fmla="*/ 5710 w 9231"/>
                <a:gd name="connsiteY4" fmla="*/ 12 h 9994"/>
                <a:gd name="connsiteX0" fmla="*/ 6186 w 10000"/>
                <a:gd name="connsiteY0" fmla="*/ 12 h 10000"/>
                <a:gd name="connsiteX1" fmla="*/ 0 w 10000"/>
                <a:gd name="connsiteY1" fmla="*/ 0 h 10000"/>
                <a:gd name="connsiteX2" fmla="*/ 4575 w 10000"/>
                <a:gd name="connsiteY2" fmla="*/ 10000 h 10000"/>
                <a:gd name="connsiteX3" fmla="*/ 10000 w 10000"/>
                <a:gd name="connsiteY3" fmla="*/ 10000 h 10000"/>
                <a:gd name="connsiteX4" fmla="*/ 6186 w 10000"/>
                <a:gd name="connsiteY4" fmla="*/ 12 h 10000"/>
                <a:gd name="connsiteX0" fmla="*/ 6186 w 7838"/>
                <a:gd name="connsiteY0" fmla="*/ 12 h 10000"/>
                <a:gd name="connsiteX1" fmla="*/ 0 w 7838"/>
                <a:gd name="connsiteY1" fmla="*/ 0 h 10000"/>
                <a:gd name="connsiteX2" fmla="*/ 4575 w 7838"/>
                <a:gd name="connsiteY2" fmla="*/ 10000 h 10000"/>
                <a:gd name="connsiteX3" fmla="*/ 7838 w 7838"/>
                <a:gd name="connsiteY3" fmla="*/ 10000 h 10000"/>
                <a:gd name="connsiteX4" fmla="*/ 6186 w 7838"/>
                <a:gd name="connsiteY4" fmla="*/ 12 h 10000"/>
                <a:gd name="connsiteX0" fmla="*/ 9745 w 10000"/>
                <a:gd name="connsiteY0" fmla="*/ 0 h 10023"/>
                <a:gd name="connsiteX1" fmla="*/ 0 w 10000"/>
                <a:gd name="connsiteY1" fmla="*/ 23 h 10023"/>
                <a:gd name="connsiteX2" fmla="*/ 5837 w 10000"/>
                <a:gd name="connsiteY2" fmla="*/ 10023 h 10023"/>
                <a:gd name="connsiteX3" fmla="*/ 10000 w 10000"/>
                <a:gd name="connsiteY3" fmla="*/ 10023 h 10023"/>
                <a:gd name="connsiteX4" fmla="*/ 9745 w 10000"/>
                <a:gd name="connsiteY4" fmla="*/ 0 h 10023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5837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6990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75"/>
                <a:gd name="connsiteY0" fmla="*/ 0 h 10023"/>
                <a:gd name="connsiteX1" fmla="*/ 0 w 11675"/>
                <a:gd name="connsiteY1" fmla="*/ 23 h 10023"/>
                <a:gd name="connsiteX2" fmla="*/ 6990 w 11675"/>
                <a:gd name="connsiteY2" fmla="*/ 10023 h 10023"/>
                <a:gd name="connsiteX3" fmla="*/ 11675 w 11675"/>
                <a:gd name="connsiteY3" fmla="*/ 9950 h 10023"/>
                <a:gd name="connsiteX4" fmla="*/ 9745 w 11675"/>
                <a:gd name="connsiteY4" fmla="*/ 0 h 10023"/>
                <a:gd name="connsiteX0" fmla="*/ 9745 w 11702"/>
                <a:gd name="connsiteY0" fmla="*/ 0 h 10024"/>
                <a:gd name="connsiteX1" fmla="*/ 0 w 11702"/>
                <a:gd name="connsiteY1" fmla="*/ 23 h 10024"/>
                <a:gd name="connsiteX2" fmla="*/ 6990 w 11702"/>
                <a:gd name="connsiteY2" fmla="*/ 10023 h 10024"/>
                <a:gd name="connsiteX3" fmla="*/ 11702 w 11702"/>
                <a:gd name="connsiteY3" fmla="*/ 10024 h 10024"/>
                <a:gd name="connsiteX4" fmla="*/ 9745 w 11702"/>
                <a:gd name="connsiteY4" fmla="*/ 0 h 10024"/>
                <a:gd name="connsiteX0" fmla="*/ 9558 w 11515"/>
                <a:gd name="connsiteY0" fmla="*/ 0 h 10024"/>
                <a:gd name="connsiteX1" fmla="*/ 0 w 11515"/>
                <a:gd name="connsiteY1" fmla="*/ 303 h 10024"/>
                <a:gd name="connsiteX2" fmla="*/ 6803 w 11515"/>
                <a:gd name="connsiteY2" fmla="*/ 10023 h 10024"/>
                <a:gd name="connsiteX3" fmla="*/ 11515 w 11515"/>
                <a:gd name="connsiteY3" fmla="*/ 10024 h 10024"/>
                <a:gd name="connsiteX4" fmla="*/ 9558 w 11515"/>
                <a:gd name="connsiteY4" fmla="*/ 0 h 10024"/>
                <a:gd name="connsiteX0" fmla="*/ 9772 w 11729"/>
                <a:gd name="connsiteY0" fmla="*/ 0 h 10024"/>
                <a:gd name="connsiteX1" fmla="*/ 0 w 11729"/>
                <a:gd name="connsiteY1" fmla="*/ 6 h 10024"/>
                <a:gd name="connsiteX2" fmla="*/ 7017 w 11729"/>
                <a:gd name="connsiteY2" fmla="*/ 10023 h 10024"/>
                <a:gd name="connsiteX3" fmla="*/ 11729 w 11729"/>
                <a:gd name="connsiteY3" fmla="*/ 10024 h 10024"/>
                <a:gd name="connsiteX4" fmla="*/ 9772 w 11729"/>
                <a:gd name="connsiteY4" fmla="*/ 0 h 10024"/>
                <a:gd name="connsiteX0" fmla="*/ 9785 w 11729"/>
                <a:gd name="connsiteY0" fmla="*/ 62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85 w 11729"/>
                <a:gd name="connsiteY4" fmla="*/ 62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72 w 11729"/>
                <a:gd name="connsiteY4" fmla="*/ 5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1064 w 11729"/>
                <a:gd name="connsiteY2" fmla="*/ 1494 h 10018"/>
                <a:gd name="connsiteX3" fmla="*/ 7017 w 11729"/>
                <a:gd name="connsiteY3" fmla="*/ 10017 h 10018"/>
                <a:gd name="connsiteX4" fmla="*/ 11729 w 11729"/>
                <a:gd name="connsiteY4" fmla="*/ 10018 h 10018"/>
                <a:gd name="connsiteX5" fmla="*/ 9772 w 11729"/>
                <a:gd name="connsiteY5" fmla="*/ 5 h 10018"/>
                <a:gd name="connsiteX0" fmla="*/ 9791 w 11748"/>
                <a:gd name="connsiteY0" fmla="*/ 5 h 10018"/>
                <a:gd name="connsiteX1" fmla="*/ 19 w 11748"/>
                <a:gd name="connsiteY1" fmla="*/ 0 h 10018"/>
                <a:gd name="connsiteX2" fmla="*/ 0 w 11748"/>
                <a:gd name="connsiteY2" fmla="*/ 2481 h 10018"/>
                <a:gd name="connsiteX3" fmla="*/ 7036 w 11748"/>
                <a:gd name="connsiteY3" fmla="*/ 10017 h 10018"/>
                <a:gd name="connsiteX4" fmla="*/ 11748 w 11748"/>
                <a:gd name="connsiteY4" fmla="*/ 10018 h 10018"/>
                <a:gd name="connsiteX5" fmla="*/ 9791 w 11748"/>
                <a:gd name="connsiteY5" fmla="*/ 5 h 10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48" h="10018">
                  <a:moveTo>
                    <a:pt x="9791" y="5"/>
                  </a:moveTo>
                  <a:lnTo>
                    <a:pt x="19" y="0"/>
                  </a:lnTo>
                  <a:cubicBezTo>
                    <a:pt x="13" y="827"/>
                    <a:pt x="6" y="1654"/>
                    <a:pt x="0" y="2481"/>
                  </a:cubicBezTo>
                  <a:lnTo>
                    <a:pt x="7036" y="10017"/>
                  </a:lnTo>
                  <a:lnTo>
                    <a:pt x="11748" y="10018"/>
                  </a:lnTo>
                  <a:lnTo>
                    <a:pt x="9791" y="5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17000"/>
                  </a:schemeClr>
                </a:gs>
                <a:gs pos="38000">
                  <a:schemeClr val="accent2">
                    <a:alpha val="18000"/>
                  </a:schemeClr>
                </a:gs>
              </a:gsLst>
              <a:lin ang="1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" y="457200"/>
            <a:ext cx="3483864" cy="1600200"/>
          </a:xfrm>
        </p:spPr>
        <p:txBody>
          <a:bodyPr anchor="b">
            <a:no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172200" cy="57133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1480" y="2514184"/>
            <a:ext cx="3703320" cy="3658016"/>
          </a:xfrm>
        </p:spPr>
        <p:txBody>
          <a:bodyPr>
            <a:normAutofit/>
          </a:bodyPr>
          <a:lstStyle>
            <a:lvl1pPr marL="0" indent="0">
              <a:buNone/>
              <a:defRPr sz="1400" b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3A26D-7AAF-497E-8D0C-311257D81E18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665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bg>
      <p:bgPr>
        <a:gradFill rotWithShape="0">
          <a:gsLst>
            <a:gs pos="0">
              <a:srgbClr val="644200"/>
            </a:gs>
            <a:gs pos="100000">
              <a:srgbClr val="F9AC1B"/>
            </a:gs>
          </a:gsLst>
          <a:lin ang="144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 userDrawn="1"/>
        </p:nvGrpSpPr>
        <p:grpSpPr bwMode="auto">
          <a:xfrm>
            <a:off x="0" y="0"/>
            <a:ext cx="12192000" cy="6858000"/>
            <a:chOff x="-1" y="-1"/>
            <a:chExt cx="12192001" cy="6858639"/>
          </a:xfrm>
        </p:grpSpPr>
        <p:sp>
          <p:nvSpPr>
            <p:cNvPr id="6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  <a:alpha val="3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5"/>
            <p:cNvSpPr>
              <a:spLocks/>
            </p:cNvSpPr>
            <p:nvPr userDrawn="1"/>
          </p:nvSpPr>
          <p:spPr bwMode="auto">
            <a:xfrm>
              <a:off x="1447799" y="476293"/>
              <a:ext cx="10744201" cy="6382345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0" name="Group 21" descr="abstract background design"/>
          <p:cNvGrpSpPr>
            <a:grpSpLocks/>
          </p:cNvGrpSpPr>
          <p:nvPr userDrawn="1"/>
        </p:nvGrpSpPr>
        <p:grpSpPr bwMode="auto">
          <a:xfrm>
            <a:off x="4763" y="0"/>
            <a:ext cx="12201525" cy="6858000"/>
            <a:chOff x="0" y="618575"/>
            <a:chExt cx="12201526" cy="6858638"/>
          </a:xfrm>
        </p:grpSpPr>
        <p:sp>
          <p:nvSpPr>
            <p:cNvPr id="11" name="Rectangle 10" hidden="1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" name="Rectangle 11" hidden="1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13" name="Freeform 10"/>
          <p:cNvSpPr>
            <a:spLocks/>
          </p:cNvSpPr>
          <p:nvPr userDrawn="1"/>
        </p:nvSpPr>
        <p:spPr bwMode="auto">
          <a:xfrm>
            <a:off x="-1109663" y="28575"/>
            <a:ext cx="14411326" cy="6800850"/>
          </a:xfrm>
          <a:custGeom>
            <a:avLst/>
            <a:gdLst>
              <a:gd name="T0" fmla="*/ 0 w 9078"/>
              <a:gd name="T1" fmla="*/ 0 h 4284"/>
              <a:gd name="T2" fmla="*/ 0 w 9078"/>
              <a:gd name="T3" fmla="*/ 5726113 h 4284"/>
              <a:gd name="T4" fmla="*/ 14411326 w 9078"/>
              <a:gd name="T5" fmla="*/ 6800850 h 4284"/>
              <a:gd name="T6" fmla="*/ 14411326 w 9078"/>
              <a:gd name="T7" fmla="*/ 4291013 h 4284"/>
              <a:gd name="T8" fmla="*/ 0 w 9078"/>
              <a:gd name="T9" fmla="*/ 0 h 42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078" h="4284">
                <a:moveTo>
                  <a:pt x="0" y="0"/>
                </a:moveTo>
                <a:lnTo>
                  <a:pt x="0" y="3607"/>
                </a:lnTo>
                <a:lnTo>
                  <a:pt x="9078" y="4284"/>
                </a:lnTo>
                <a:lnTo>
                  <a:pt x="9078" y="270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4" name="Freeform 15"/>
          <p:cNvSpPr>
            <a:spLocks/>
          </p:cNvSpPr>
          <p:nvPr userDrawn="1"/>
        </p:nvSpPr>
        <p:spPr bwMode="auto">
          <a:xfrm>
            <a:off x="-3175" y="-627063"/>
            <a:ext cx="12204700" cy="8112126"/>
          </a:xfrm>
          <a:custGeom>
            <a:avLst/>
            <a:gdLst>
              <a:gd name="T0" fmla="*/ 12204700 w 7688"/>
              <a:gd name="T1" fmla="*/ 0 h 5110"/>
              <a:gd name="T2" fmla="*/ 8723313 w 7688"/>
              <a:gd name="T3" fmla="*/ 0 h 5110"/>
              <a:gd name="T4" fmla="*/ 0 w 7688"/>
              <a:gd name="T5" fmla="*/ 8112126 h 5110"/>
              <a:gd name="T6" fmla="*/ 8016875 w 7688"/>
              <a:gd name="T7" fmla="*/ 8112126 h 5110"/>
              <a:gd name="T8" fmla="*/ 11898313 w 7688"/>
              <a:gd name="T9" fmla="*/ 596900 h 5110"/>
              <a:gd name="T10" fmla="*/ 12204700 w 7688"/>
              <a:gd name="T11" fmla="*/ 0 h 51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6" name="Freeform 5" descr="Callout shape"/>
          <p:cNvSpPr>
            <a:spLocks/>
          </p:cNvSpPr>
          <p:nvPr userDrawn="1"/>
        </p:nvSpPr>
        <p:spPr bwMode="auto">
          <a:xfrm>
            <a:off x="6778625" y="357188"/>
            <a:ext cx="4956175" cy="3008312"/>
          </a:xfrm>
          <a:custGeom>
            <a:avLst/>
            <a:gdLst>
              <a:gd name="T0" fmla="*/ 0 w 4338"/>
              <a:gd name="T1" fmla="*/ 0 h 2582"/>
              <a:gd name="T2" fmla="*/ 0 w 4338"/>
              <a:gd name="T3" fmla="*/ 2741560 h 2582"/>
              <a:gd name="T4" fmla="*/ 1052218 w 4338"/>
              <a:gd name="T5" fmla="*/ 2741560 h 2582"/>
              <a:gd name="T6" fmla="*/ 1257863 w 4338"/>
              <a:gd name="T7" fmla="*/ 3008376 h 2582"/>
              <a:gd name="T8" fmla="*/ 1460081 w 4338"/>
              <a:gd name="T9" fmla="*/ 2741560 h 2582"/>
              <a:gd name="T10" fmla="*/ 4956048 w 4338"/>
              <a:gd name="T11" fmla="*/ 2741560 h 2582"/>
              <a:gd name="T12" fmla="*/ 4956048 w 4338"/>
              <a:gd name="T13" fmla="*/ 0 h 2582"/>
              <a:gd name="T14" fmla="*/ 0 w 4338"/>
              <a:gd name="T15" fmla="*/ 0 h 258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338" h="2582">
                <a:moveTo>
                  <a:pt x="0" y="0"/>
                </a:moveTo>
                <a:lnTo>
                  <a:pt x="0" y="2353"/>
                </a:lnTo>
                <a:lnTo>
                  <a:pt x="921" y="2353"/>
                </a:lnTo>
                <a:lnTo>
                  <a:pt x="1101" y="2582"/>
                </a:lnTo>
                <a:lnTo>
                  <a:pt x="1278" y="2353"/>
                </a:lnTo>
                <a:lnTo>
                  <a:pt x="4338" y="2353"/>
                </a:lnTo>
                <a:lnTo>
                  <a:pt x="4338" y="0"/>
                </a:lnTo>
                <a:lnTo>
                  <a:pt x="0" y="0"/>
                </a:lnTo>
                <a:close/>
              </a:path>
            </a:pathLst>
          </a:custGeom>
          <a:solidFill>
            <a:srgbClr val="FDF6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45060" y="1382350"/>
            <a:ext cx="4279434" cy="683787"/>
          </a:xfrm>
        </p:spPr>
        <p:txBody>
          <a:bodyPr anchor="b">
            <a:normAutofit/>
          </a:bodyPr>
          <a:lstStyle>
            <a:lvl1pPr algn="l">
              <a:defRPr sz="200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3"/>
          </p:nvPr>
        </p:nvSpPr>
        <p:spPr>
          <a:xfrm>
            <a:off x="7781982" y="2067295"/>
            <a:ext cx="3549389" cy="955667"/>
          </a:xfrm>
        </p:spPr>
        <p:txBody>
          <a:bodyPr rtlCol="0" anchor="b">
            <a:noAutofit/>
          </a:bodyPr>
          <a:lstStyle>
            <a:lvl1pPr>
              <a:defRPr lang="en-US" sz="5100" smtClean="0">
                <a:solidFill>
                  <a:schemeClr val="accent1"/>
                </a:solidFill>
                <a:latin typeface="+mj-lt"/>
                <a:ea typeface="+mj-ea"/>
              </a:defRPr>
            </a:lvl1pPr>
            <a:lvl2pPr>
              <a:defRPr lang="en-US" sz="6800" smtClean="0">
                <a:solidFill>
                  <a:schemeClr val="accent1"/>
                </a:solidFill>
                <a:cs typeface="+mn-cs"/>
              </a:defRPr>
            </a:lvl2pPr>
            <a:lvl3pPr>
              <a:defRPr lang="en-US" sz="6800" smtClean="0">
                <a:solidFill>
                  <a:schemeClr val="accent1"/>
                </a:solidFill>
                <a:cs typeface="+mn-cs"/>
              </a:defRPr>
            </a:lvl3pPr>
            <a:lvl4pPr>
              <a:defRPr lang="en-US" sz="6800" smtClean="0">
                <a:solidFill>
                  <a:schemeClr val="accent1"/>
                </a:solidFill>
                <a:cs typeface="+mn-cs"/>
              </a:defRPr>
            </a:lvl4pPr>
            <a:lvl5pPr>
              <a:defRPr lang="en-US" sz="6800">
                <a:solidFill>
                  <a:schemeClr val="accent1"/>
                </a:solidFill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04228" y="6209375"/>
            <a:ext cx="4994007" cy="336626"/>
          </a:xfrm>
        </p:spPr>
        <p:txBody>
          <a:bodyPr>
            <a:noAutofit/>
          </a:bodyPr>
          <a:lstStyle>
            <a:lvl1pPr marL="0" indent="0" algn="l">
              <a:buNone/>
              <a:defRPr sz="1800" b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E7615-3A52-47C1-B467-CABA11B1FE1F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51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A74ED-08E0-4DFB-AC35-FD22FCCE42AC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64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22C84-15B5-4149-B21E-9572457061E1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821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38"/>
          <p:cNvGrpSpPr>
            <a:grpSpLocks/>
          </p:cNvGrpSpPr>
          <p:nvPr userDrawn="1"/>
        </p:nvGrpSpPr>
        <p:grpSpPr bwMode="auto">
          <a:xfrm>
            <a:off x="0" y="-3175"/>
            <a:ext cx="12192000" cy="6865938"/>
            <a:chOff x="-1" y="-2971"/>
            <a:chExt cx="12192001" cy="6866062"/>
          </a:xfrm>
        </p:grpSpPr>
        <p:sp>
          <p:nvSpPr>
            <p:cNvPr id="1028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24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27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23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1038" name="Rectangle 1037"/>
          <p:cNvSpPr/>
          <p:nvPr userDrawn="1"/>
        </p:nvSpPr>
        <p:spPr>
          <a:xfrm>
            <a:off x="0" y="-5092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 smtClean="0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 smtClean="0"/>
              <a:t>Click to edit Master text styles</a:t>
            </a:r>
          </a:p>
          <a:p>
            <a:pPr lvl="1"/>
            <a:r>
              <a:rPr lang="en-US" altLang="tr-TR" smtClean="0"/>
              <a:t>Second level</a:t>
            </a:r>
          </a:p>
          <a:p>
            <a:pPr lvl="2"/>
            <a:r>
              <a:rPr lang="en-US" altLang="tr-TR" smtClean="0"/>
              <a:t>Third level</a:t>
            </a:r>
          </a:p>
          <a:p>
            <a:pPr lvl="3"/>
            <a:r>
              <a:rPr lang="en-US" altLang="tr-TR" smtClean="0"/>
              <a:t>Fourth level</a:t>
            </a:r>
          </a:p>
          <a:p>
            <a:pPr lvl="4"/>
            <a:r>
              <a:rPr lang="en-US" altLang="tr-T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1235532" y="843756"/>
            <a:ext cx="1328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fld id="{6DEC0DCB-4322-4A0D-9339-69F61191A5D2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9741694" y="3812381"/>
            <a:ext cx="43513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2" name="Picture 1" hidden="1"/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94463"/>
            <a:ext cx="963537" cy="963537"/>
          </a:xfrm>
          <a:prstGeom prst="rect">
            <a:avLst/>
          </a:prstGeom>
        </p:spPr>
      </p:pic>
      <p:pic>
        <p:nvPicPr>
          <p:cNvPr id="16" name="Picture 15" hidden="1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593" y="6212749"/>
            <a:ext cx="672516" cy="349282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</p:pic>
      <p:sp>
        <p:nvSpPr>
          <p:cNvPr id="3" name="TextBox 2"/>
          <p:cNvSpPr txBox="1"/>
          <p:nvPr userDrawn="1"/>
        </p:nvSpPr>
        <p:spPr>
          <a:xfrm>
            <a:off x="11353799" y="6351816"/>
            <a:ext cx="744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2000" dirty="0" smtClean="0">
                <a:solidFill>
                  <a:srgbClr val="404040"/>
                </a:solidFill>
              </a:rPr>
              <a:t>/21</a:t>
            </a:r>
            <a:endParaRPr lang="tr-TR" sz="2000" dirty="0">
              <a:solidFill>
                <a:srgbClr val="404040"/>
              </a:solidFill>
            </a:endParaRPr>
          </a:p>
        </p:txBody>
      </p:sp>
      <p:sp>
        <p:nvSpPr>
          <p:cNvPr id="34" name="TextBox 33"/>
          <p:cNvSpPr txBox="1"/>
          <p:nvPr userDrawn="1"/>
        </p:nvSpPr>
        <p:spPr>
          <a:xfrm>
            <a:off x="10959842" y="6351816"/>
            <a:ext cx="744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3CB726C3-E40F-40CB-8B0E-6DF5AFCD99B9}" type="slidenum">
              <a:rPr lang="tr-TR" sz="2000" smtClean="0">
                <a:solidFill>
                  <a:srgbClr val="404040"/>
                </a:solidFill>
              </a:rPr>
              <a:t>‹#›</a:t>
            </a:fld>
            <a:endParaRPr lang="tr-TR" sz="2000" dirty="0">
              <a:solidFill>
                <a:srgbClr val="404040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97733"/>
            <a:ext cx="964800" cy="9648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  <p:sldLayoutId id="2147483675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rgbClr val="404040"/>
          </a:solidFill>
          <a:latin typeface="+mj-lt"/>
          <a:ea typeface="+mj-ea"/>
          <a:cs typeface="Segoe UI" panose="020B0502040204020203" pitchFamily="34" charset="0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9pPr>
    </p:titleStyle>
    <p:bodyStyle>
      <a:lvl1pPr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defRPr sz="2400" b="1" kern="1200">
          <a:solidFill>
            <a:srgbClr val="404040"/>
          </a:solidFill>
          <a:latin typeface="+mn-lt"/>
          <a:ea typeface="+mn-ea"/>
          <a:cs typeface="Segoe UI" panose="020B0502040204020203" pitchFamily="34" charset="0"/>
        </a:defRPr>
      </a:lvl1pPr>
      <a:lvl2pPr marL="233363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defRPr sz="2200"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2pPr>
      <a:lvl3pPr marL="687388" indent="-228600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buChar char="•"/>
        <a:defRPr sz="2000"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3pPr>
      <a:lvl4pPr marL="9144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buChar char="•"/>
        <a:defRPr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4pPr>
      <a:lvl5pPr marL="1141413" indent="-228600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buChar char="•"/>
        <a:defRPr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5pPr>
      <a:lvl6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6pPr>
      <a:lvl7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7pPr>
      <a:lvl8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baseline="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8pPr>
      <a:lvl9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baseline="0" dirty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11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11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18.png"/><Relationship Id="rId10" Type="http://schemas.openxmlformats.org/officeDocument/2006/relationships/image" Target="../media/image54.png"/><Relationship Id="rId4" Type="http://schemas.openxmlformats.org/officeDocument/2006/relationships/image" Target="../media/image49.png"/><Relationship Id="rId9" Type="http://schemas.openxmlformats.org/officeDocument/2006/relationships/image" Target="../media/image5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6.png"/><Relationship Id="rId18" Type="http://schemas.openxmlformats.org/officeDocument/2006/relationships/image" Target="../media/image71.png"/><Relationship Id="rId26" Type="http://schemas.openxmlformats.org/officeDocument/2006/relationships/image" Target="../media/image79.png"/><Relationship Id="rId39" Type="http://schemas.openxmlformats.org/officeDocument/2006/relationships/image" Target="../media/image92.png"/><Relationship Id="rId21" Type="http://schemas.openxmlformats.org/officeDocument/2006/relationships/image" Target="../media/image74.png"/><Relationship Id="rId34" Type="http://schemas.openxmlformats.org/officeDocument/2006/relationships/image" Target="../media/image87.png"/><Relationship Id="rId42" Type="http://schemas.openxmlformats.org/officeDocument/2006/relationships/image" Target="../media/image95.png"/><Relationship Id="rId47" Type="http://schemas.openxmlformats.org/officeDocument/2006/relationships/image" Target="../media/image100.png"/><Relationship Id="rId50" Type="http://schemas.openxmlformats.org/officeDocument/2006/relationships/image" Target="../media/image103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20.xml"/><Relationship Id="rId16" Type="http://schemas.openxmlformats.org/officeDocument/2006/relationships/image" Target="../media/image69.png"/><Relationship Id="rId29" Type="http://schemas.openxmlformats.org/officeDocument/2006/relationships/image" Target="../media/image82.png"/><Relationship Id="rId11" Type="http://schemas.openxmlformats.org/officeDocument/2006/relationships/image" Target="../media/image64.png"/><Relationship Id="rId24" Type="http://schemas.openxmlformats.org/officeDocument/2006/relationships/image" Target="../media/image77.png"/><Relationship Id="rId32" Type="http://schemas.openxmlformats.org/officeDocument/2006/relationships/image" Target="../media/image85.png"/><Relationship Id="rId37" Type="http://schemas.openxmlformats.org/officeDocument/2006/relationships/image" Target="../media/image90.png"/><Relationship Id="rId40" Type="http://schemas.openxmlformats.org/officeDocument/2006/relationships/image" Target="../media/image93.png"/><Relationship Id="rId45" Type="http://schemas.openxmlformats.org/officeDocument/2006/relationships/image" Target="../media/image98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23" Type="http://schemas.openxmlformats.org/officeDocument/2006/relationships/image" Target="../media/image76.png"/><Relationship Id="rId28" Type="http://schemas.openxmlformats.org/officeDocument/2006/relationships/image" Target="../media/image81.png"/><Relationship Id="rId36" Type="http://schemas.openxmlformats.org/officeDocument/2006/relationships/image" Target="../media/image89.png"/><Relationship Id="rId49" Type="http://schemas.openxmlformats.org/officeDocument/2006/relationships/image" Target="../media/image102.png"/><Relationship Id="rId10" Type="http://schemas.openxmlformats.org/officeDocument/2006/relationships/image" Target="../media/image63.png"/><Relationship Id="rId19" Type="http://schemas.openxmlformats.org/officeDocument/2006/relationships/image" Target="../media/image72.png"/><Relationship Id="rId31" Type="http://schemas.openxmlformats.org/officeDocument/2006/relationships/image" Target="../media/image84.png"/><Relationship Id="rId44" Type="http://schemas.openxmlformats.org/officeDocument/2006/relationships/image" Target="../media/image97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Relationship Id="rId22" Type="http://schemas.openxmlformats.org/officeDocument/2006/relationships/image" Target="../media/image75.png"/><Relationship Id="rId27" Type="http://schemas.openxmlformats.org/officeDocument/2006/relationships/image" Target="../media/image80.png"/><Relationship Id="rId30" Type="http://schemas.openxmlformats.org/officeDocument/2006/relationships/image" Target="../media/image83.png"/><Relationship Id="rId35" Type="http://schemas.openxmlformats.org/officeDocument/2006/relationships/image" Target="../media/image88.png"/><Relationship Id="rId43" Type="http://schemas.openxmlformats.org/officeDocument/2006/relationships/image" Target="../media/image96.png"/><Relationship Id="rId48" Type="http://schemas.openxmlformats.org/officeDocument/2006/relationships/image" Target="../media/image101.png"/><Relationship Id="rId8" Type="http://schemas.openxmlformats.org/officeDocument/2006/relationships/image" Target="../media/image61.png"/><Relationship Id="rId51" Type="http://schemas.openxmlformats.org/officeDocument/2006/relationships/image" Target="../media/image104.png"/><Relationship Id="rId3" Type="http://schemas.openxmlformats.org/officeDocument/2006/relationships/image" Target="../media/image56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5" Type="http://schemas.openxmlformats.org/officeDocument/2006/relationships/image" Target="../media/image78.png"/><Relationship Id="rId33" Type="http://schemas.openxmlformats.org/officeDocument/2006/relationships/image" Target="../media/image86.png"/><Relationship Id="rId38" Type="http://schemas.openxmlformats.org/officeDocument/2006/relationships/image" Target="../media/image91.png"/><Relationship Id="rId46" Type="http://schemas.openxmlformats.org/officeDocument/2006/relationships/image" Target="../media/image99.png"/><Relationship Id="rId20" Type="http://schemas.openxmlformats.org/officeDocument/2006/relationships/image" Target="../media/image73.png"/><Relationship Id="rId41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" y="0"/>
            <a:ext cx="12190195" cy="6859016"/>
          </a:xfrm>
          <a:prstGeom prst="rect">
            <a:avLst/>
          </a:prstGeom>
        </p:spPr>
      </p:pic>
      <p:sp>
        <p:nvSpPr>
          <p:cNvPr id="11" name="Text Placeholder 10"/>
          <p:cNvSpPr>
            <a:spLocks noGrp="1"/>
          </p:cNvSpPr>
          <p:nvPr>
            <p:ph type="body" sz="half" idx="2"/>
          </p:nvPr>
        </p:nvSpPr>
        <p:spPr>
          <a:xfrm>
            <a:off x="414055" y="6169571"/>
            <a:ext cx="3703320" cy="557049"/>
          </a:xfrm>
        </p:spPr>
        <p:txBody>
          <a:bodyPr/>
          <a:lstStyle/>
          <a:p>
            <a:r>
              <a:rPr lang="tr-TR" dirty="0" smtClean="0"/>
              <a:t>© </a:t>
            </a:r>
            <a:r>
              <a:rPr lang="tr-TR" dirty="0" smtClean="0"/>
              <a:t>2017, </a:t>
            </a:r>
            <a:r>
              <a:rPr lang="tr-TR" dirty="0" smtClean="0"/>
              <a:t>Bimser Çözüm Yazılım Tic. A.Ş.</a:t>
            </a:r>
            <a:endParaRPr lang="tr-TR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786" y="910960"/>
            <a:ext cx="1617946" cy="1617946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793" y="4759586"/>
            <a:ext cx="5554204" cy="718551"/>
          </a:xfrm>
          <a:prstGeom prst="rect">
            <a:avLst/>
          </a:prstGeom>
        </p:spPr>
      </p:pic>
      <p:sp>
        <p:nvSpPr>
          <p:cNvPr id="10" name="Text Placeholder 10"/>
          <p:cNvSpPr txBox="1">
            <a:spLocks/>
          </p:cNvSpPr>
          <p:nvPr/>
        </p:nvSpPr>
        <p:spPr bwMode="auto">
          <a:xfrm>
            <a:off x="7108371" y="4918606"/>
            <a:ext cx="4895251" cy="37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600" b="0" kern="1200">
                <a:solidFill>
                  <a:schemeClr val="bg2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4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2pPr>
            <a:lvl3pPr marL="9144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2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3pPr>
            <a:lvl4pPr marL="13716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4pPr>
            <a:lvl5pPr marL="18288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tr-TR" sz="1800" dirty="0" smtClean="0"/>
              <a:t>Belge, Doküman ve İş Akışı Yönetim Sistemi</a:t>
            </a:r>
            <a:endParaRPr lang="tr-TR" sz="1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716" y="5771282"/>
            <a:ext cx="6341383" cy="6432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own Arrow 5"/>
          <p:cNvSpPr/>
          <p:nvPr/>
        </p:nvSpPr>
        <p:spPr>
          <a:xfrm flipV="1">
            <a:off x="6924675" y="3340105"/>
            <a:ext cx="3151188" cy="3659182"/>
          </a:xfrm>
          <a:prstGeom prst="downArrow">
            <a:avLst/>
          </a:prstGeom>
          <a:solidFill>
            <a:schemeClr val="accent1"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10" name="Down Arrow 9"/>
          <p:cNvSpPr/>
          <p:nvPr/>
        </p:nvSpPr>
        <p:spPr>
          <a:xfrm flipV="1">
            <a:off x="9694861" y="4583112"/>
            <a:ext cx="1831975" cy="2111376"/>
          </a:xfrm>
          <a:prstGeom prst="downArrow">
            <a:avLst/>
          </a:prstGeom>
          <a:solidFill>
            <a:schemeClr val="accent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9" name="Down Arrow 8"/>
          <p:cNvSpPr/>
          <p:nvPr/>
        </p:nvSpPr>
        <p:spPr>
          <a:xfrm flipV="1">
            <a:off x="6215558" y="5850649"/>
            <a:ext cx="1338856" cy="1543050"/>
          </a:xfrm>
          <a:prstGeom prst="downArrow">
            <a:avLst/>
          </a:prstGeom>
          <a:solidFill>
            <a:schemeClr val="accent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402856"/>
              </p:ext>
            </p:extLst>
          </p:nvPr>
        </p:nvGraphicFramePr>
        <p:xfrm>
          <a:off x="5876545" y="1722567"/>
          <a:ext cx="5384122" cy="4261468"/>
        </p:xfrm>
        <a:graphic>
          <a:graphicData uri="http://schemas.openxmlformats.org/drawingml/2006/table">
            <a:tbl>
              <a:tblPr firstCol="1" bandRow="1">
                <a:tableStyleId>{8A107856-5554-42FB-B03E-39F5DBC370BA}</a:tableStyleId>
              </a:tblPr>
              <a:tblGrid>
                <a:gridCol w="5384122"/>
              </a:tblGrid>
              <a:tr h="0">
                <a:tc>
                  <a:txBody>
                    <a:bodyPr/>
                    <a:lstStyle/>
                    <a:p>
                      <a:pPr marL="342900" indent="-342900" algn="l" rtl="0" fontAlgn="base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FAAF16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dirty="0" err="1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eBA</a:t>
                      </a:r>
                      <a:r>
                        <a:rPr lang="tr-TR" sz="2400" b="0" kern="120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 ile e-Kurum Dönüşümü</a:t>
                      </a: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42900" indent="-342900" algn="l" rtl="0" fontAlgn="base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FAAF16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İş Akışı Yönetim Sistemi</a:t>
                      </a: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42900" indent="-342900" algn="l" rtl="0" fontAlgn="base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FAAF16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Doküman Yönetim Sistemi </a:t>
                      </a: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42900" indent="-342900" algn="l" rtl="0" fontAlgn="base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FAAF16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Elektronik Belge Yönetim Sistemi </a:t>
                      </a: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42900" marR="0" indent="-3429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FAAF16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tr-TR" sz="2400" b="0" kern="1200" dirty="0" err="1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Capture</a:t>
                      </a:r>
                      <a:r>
                        <a:rPr lang="tr-TR" sz="2400" b="0" kern="120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42900" indent="-342900" algn="l" rtl="0" fontAlgn="base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FAAF16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Dashboard</a:t>
                      </a: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tr-TR" sz="24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786" y="910960"/>
            <a:ext cx="1617946" cy="1617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Text Placeholder 10"/>
          <p:cNvSpPr txBox="1">
            <a:spLocks/>
          </p:cNvSpPr>
          <p:nvPr/>
        </p:nvSpPr>
        <p:spPr bwMode="auto">
          <a:xfrm>
            <a:off x="414055" y="3158029"/>
            <a:ext cx="3703320" cy="557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600" b="0" kern="1200">
                <a:solidFill>
                  <a:schemeClr val="bg2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4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2pPr>
            <a:lvl3pPr marL="9144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2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3pPr>
            <a:lvl4pPr marL="13716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4pPr>
            <a:lvl5pPr marL="18288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tr-TR" dirty="0" smtClean="0"/>
              <a:t>BELGE,DOKÜMAN VE İŞ AKIŞI</a:t>
            </a:r>
            <a:br>
              <a:rPr lang="tr-TR" dirty="0" smtClean="0"/>
            </a:br>
            <a:r>
              <a:rPr lang="tr-TR" dirty="0" smtClean="0"/>
              <a:t>YÖNETİM SİSTEMİ</a:t>
            </a: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474373" y="2982170"/>
            <a:ext cx="5717627" cy="1114830"/>
          </a:xfrm>
          <a:solidFill>
            <a:srgbClr val="FAAF16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/>
              <a:t>“Yeni teknolojiye ayak uydurun”</a:t>
            </a:r>
          </a:p>
        </p:txBody>
      </p:sp>
    </p:spTree>
    <p:extLst>
      <p:ext uri="{BB962C8B-B14F-4D97-AF65-F5344CB8AC3E}">
        <p14:creationId xmlns:p14="http://schemas.microsoft.com/office/powerpoint/2010/main" val="412474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"/>
          <p:cNvSpPr>
            <a:spLocks noGrp="1"/>
          </p:cNvSpPr>
          <p:nvPr>
            <p:ph idx="1"/>
          </p:nvPr>
        </p:nvSpPr>
        <p:spPr>
          <a:xfrm>
            <a:off x="838200" y="3387056"/>
            <a:ext cx="10845800" cy="782745"/>
          </a:xfrm>
        </p:spPr>
        <p:txBody>
          <a:bodyPr numCol="2"/>
          <a:lstStyle/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100" b="0" dirty="0" smtClean="0"/>
              <a:t>İş </a:t>
            </a:r>
            <a:r>
              <a:rPr lang="tr-TR" sz="2100" b="0" dirty="0"/>
              <a:t>süreçleri maksimum etkinlikte çalışır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100" b="0" dirty="0"/>
              <a:t>Verimlilik en üst </a:t>
            </a:r>
            <a:r>
              <a:rPr lang="tr-TR" sz="2100" b="0" dirty="0" smtClean="0"/>
              <a:t>düzeydedir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2100" b="0" dirty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100" b="0" dirty="0"/>
              <a:t>İş süreçleri yönetilebilirdir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100" b="0" dirty="0"/>
              <a:t>Kağıt kullanımı yok denecek kadar azdır</a:t>
            </a:r>
          </a:p>
        </p:txBody>
      </p:sp>
      <p:sp>
        <p:nvSpPr>
          <p:cNvPr id="26" name="Flowchart: Process 25"/>
          <p:cNvSpPr/>
          <p:nvPr/>
        </p:nvSpPr>
        <p:spPr>
          <a:xfrm>
            <a:off x="960122" y="1659903"/>
            <a:ext cx="10232812" cy="710766"/>
          </a:xfrm>
          <a:prstGeom prst="flowChartProcess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rIns="288000" rtlCol="0" anchor="ctr"/>
          <a:lstStyle/>
          <a:p>
            <a:pPr lvl="0" eaLnBrk="1" hangingPunct="1">
              <a:lnSpc>
                <a:spcPct val="90000"/>
              </a:lnSpc>
              <a:spcBef>
                <a:spcPts val="1000"/>
              </a:spcBef>
              <a:buClr>
                <a:srgbClr val="404040"/>
              </a:buClr>
            </a:pPr>
            <a:r>
              <a:rPr lang="tr-TR" i="1" dirty="0">
                <a:solidFill>
                  <a:srgbClr val="404040"/>
                </a:solidFill>
                <a:cs typeface="Segoe UI" panose="020B0502040204020203" pitchFamily="34" charset="0"/>
              </a:rPr>
              <a:t>e-Kurum: Tüm iş süreçlerini elektronik ortama taşımış olan ve </a:t>
            </a:r>
            <a:r>
              <a:rPr lang="tr-TR" i="1" dirty="0" smtClean="0">
                <a:solidFill>
                  <a:srgbClr val="404040"/>
                </a:solidFill>
                <a:cs typeface="Segoe UI" panose="020B0502040204020203" pitchFamily="34" charset="0"/>
              </a:rPr>
              <a:t>elektronik </a:t>
            </a:r>
            <a:r>
              <a:rPr lang="tr-TR" i="1" dirty="0">
                <a:solidFill>
                  <a:srgbClr val="404040"/>
                </a:solidFill>
                <a:cs typeface="Segoe UI" panose="020B0502040204020203" pitchFamily="34" charset="0"/>
              </a:rPr>
              <a:t>ortamda yöneten </a:t>
            </a:r>
            <a:r>
              <a:rPr lang="tr-TR" i="1" dirty="0" smtClean="0">
                <a:solidFill>
                  <a:srgbClr val="404040"/>
                </a:solidFill>
                <a:cs typeface="Segoe UI" panose="020B0502040204020203" pitchFamily="34" charset="0"/>
              </a:rPr>
              <a:t>kurum</a:t>
            </a:r>
            <a:endParaRPr lang="tr-TR" i="1" dirty="0">
              <a:solidFill>
                <a:srgbClr val="404040"/>
              </a:solidFill>
              <a:cs typeface="Segoe UI" panose="020B0502040204020203" pitchFamily="34" charset="0"/>
            </a:endParaRPr>
          </a:p>
        </p:txBody>
      </p:sp>
      <p:sp>
        <p:nvSpPr>
          <p:cNvPr id="2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tr-TR" sz="3600" dirty="0" smtClean="0"/>
              <a:t>         ile </a:t>
            </a:r>
            <a:r>
              <a:rPr lang="tr-TR" sz="3600" dirty="0"/>
              <a:t>e-Kurum Dönüşümü</a:t>
            </a:r>
          </a:p>
        </p:txBody>
      </p:sp>
      <p:pic>
        <p:nvPicPr>
          <p:cNvPr id="28" name="Picture 27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39025" y="795359"/>
            <a:ext cx="1105040" cy="4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Rectangle 28"/>
          <p:cNvSpPr/>
          <p:nvPr/>
        </p:nvSpPr>
        <p:spPr>
          <a:xfrm>
            <a:off x="5126401" y="4932933"/>
            <a:ext cx="7065599" cy="964436"/>
          </a:xfrm>
          <a:prstGeom prst="rect">
            <a:avLst/>
          </a:prstGeom>
          <a:solidFill>
            <a:srgbClr val="F9AC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0" name="Content Placeholder 2"/>
          <p:cNvSpPr txBox="1">
            <a:spLocks/>
          </p:cNvSpPr>
          <p:nvPr/>
        </p:nvSpPr>
        <p:spPr bwMode="auto">
          <a:xfrm>
            <a:off x="838200" y="2769809"/>
            <a:ext cx="10515600" cy="527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defRPr sz="2400" b="1" kern="1200">
                <a:solidFill>
                  <a:srgbClr val="404040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233363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defRPr sz="22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2pPr>
            <a:lvl3pPr marL="687388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FAAF16"/>
              </a:buClr>
              <a:buFont typeface="Wingdings" panose="05000000000000000000" pitchFamily="2" charset="2"/>
              <a:buChar char="§"/>
              <a:defRPr sz="2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3pPr>
            <a:lvl4pPr marL="9144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FAAF16"/>
              </a:buClr>
              <a:buFont typeface="Wingdings" panose="05000000000000000000" pitchFamily="2" charset="2"/>
              <a:buChar char="§"/>
              <a:defRPr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4pPr>
            <a:lvl5pPr marL="1141413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FAAF16"/>
              </a:buClr>
              <a:buFont typeface="Wingdings" panose="05000000000000000000" pitchFamily="2" charset="2"/>
              <a:buChar char="§"/>
              <a:defRPr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5pPr>
            <a:lvl6pPr marL="1141413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/>
              <a:defRPr lang="en-US" sz="18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6pPr>
            <a:lvl7pPr marL="1141413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/>
              <a:defRPr lang="en-US" sz="18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7pPr>
            <a:lvl8pPr marL="1141413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/>
              <a:defRPr lang="en-US" sz="1800" kern="12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8pPr>
            <a:lvl9pPr marL="1141413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/>
              <a:defRPr lang="en-US" sz="1800" kern="1200" baseline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9pPr>
          </a:lstStyle>
          <a:p>
            <a:pPr eaLnBrk="1" hangingPunct="1"/>
            <a:r>
              <a:rPr lang="tr-TR" b="0" dirty="0" smtClean="0"/>
              <a:t>e-Kurum dönüşümünü tamamlamış bir kurumda;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00" y="4932933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200" y="4932933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5600" y="4932933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6000" y="4932569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97733"/>
            <a:ext cx="964800" cy="96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87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tr-TR" sz="3600" dirty="0" smtClean="0"/>
              <a:t>         e-Kurum </a:t>
            </a:r>
            <a:r>
              <a:rPr lang="tr-TR" sz="3600" dirty="0"/>
              <a:t>Yönetim Platformları Çözümleri</a:t>
            </a:r>
          </a:p>
        </p:txBody>
      </p:sp>
      <p:pic>
        <p:nvPicPr>
          <p:cNvPr id="19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39025" y="795359"/>
            <a:ext cx="1105040" cy="4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604" y="1825625"/>
            <a:ext cx="7424791" cy="4344988"/>
          </a:xfrm>
        </p:spPr>
      </p:pic>
    </p:spTree>
    <p:extLst>
      <p:ext uri="{BB962C8B-B14F-4D97-AF65-F5344CB8AC3E}">
        <p14:creationId xmlns:p14="http://schemas.microsoft.com/office/powerpoint/2010/main" val="336796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838200" y="1690689"/>
            <a:ext cx="10515600" cy="3116090"/>
          </a:xfrm>
        </p:spPr>
        <p:txBody>
          <a:bodyPr/>
          <a:lstStyle/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1800" b="0" dirty="0"/>
              <a:t>Mevcut </a:t>
            </a:r>
            <a:r>
              <a:rPr lang="tr-TR" sz="1800" b="0" dirty="0" err="1"/>
              <a:t>operasyonel</a:t>
            </a:r>
            <a:r>
              <a:rPr lang="tr-TR" sz="1800" b="0" dirty="0"/>
              <a:t> sistemlerle kuvvetli entegrasyon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1800" b="0" dirty="0"/>
              <a:t>SAP</a:t>
            </a:r>
            <a:r>
              <a:rPr lang="tr-TR" sz="1800" b="0" dirty="0" smtClean="0"/>
              <a:t>, AXAPTA, </a:t>
            </a:r>
            <a:r>
              <a:rPr lang="tr-TR" sz="1800" b="0" dirty="0" err="1" smtClean="0"/>
              <a:t>Oracle</a:t>
            </a:r>
            <a:r>
              <a:rPr lang="tr-TR" sz="1800" b="0" dirty="0" smtClean="0"/>
              <a:t>, </a:t>
            </a:r>
            <a:r>
              <a:rPr lang="tr-TR" sz="1800" b="0" dirty="0" err="1" smtClean="0"/>
              <a:t>Netsis</a:t>
            </a:r>
            <a:r>
              <a:rPr lang="tr-TR" sz="1800" b="0" dirty="0" smtClean="0"/>
              <a:t>, Logo, Nebim, Mikro </a:t>
            </a:r>
            <a:r>
              <a:rPr lang="tr-TR" sz="1800" b="0" dirty="0"/>
              <a:t>gibi popüler ERP sistemleriyle kolay ve hızlı entegrasyon imkanı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1800" b="0" dirty="0"/>
              <a:t>Kurumsal </a:t>
            </a:r>
            <a:r>
              <a:rPr lang="tr-TR" sz="1800" b="0" dirty="0" err="1"/>
              <a:t>portallar</a:t>
            </a:r>
            <a:r>
              <a:rPr lang="tr-TR" sz="1800" b="0" dirty="0"/>
              <a:t> ile web </a:t>
            </a:r>
            <a:r>
              <a:rPr lang="tr-TR" sz="1800" b="0" dirty="0" smtClean="0"/>
              <a:t>servisleri </a:t>
            </a:r>
            <a:r>
              <a:rPr lang="tr-TR" sz="1800" b="0" dirty="0"/>
              <a:t>üzerinden entegrasyon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1800" b="0" dirty="0" err="1"/>
              <a:t>Sharepoint</a:t>
            </a:r>
            <a:r>
              <a:rPr lang="tr-TR" sz="1800" b="0" dirty="0"/>
              <a:t> portal ile kuvvetli </a:t>
            </a:r>
            <a:r>
              <a:rPr lang="tr-TR" sz="1800" b="0" dirty="0" err="1"/>
              <a:t>webpart</a:t>
            </a:r>
            <a:r>
              <a:rPr lang="tr-TR" sz="1800" b="0" dirty="0"/>
              <a:t> entegrasyonu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1800" b="0" dirty="0"/>
              <a:t>ERP sistemlerinin dışında kalan iş süreçlerinin ERP sistemine entegre edilmesi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1800" b="0" dirty="0"/>
              <a:t>Kağıt üzerinde takip edilen iş süreçlerinin elektronik ortamda yönetilmesi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1800" b="0" dirty="0"/>
              <a:t>Elektronik ortamda mevcut </a:t>
            </a:r>
            <a:r>
              <a:rPr lang="tr-TR" sz="1800" b="0" dirty="0" err="1"/>
              <a:t>operasyonel</a:t>
            </a:r>
            <a:r>
              <a:rPr lang="tr-TR" sz="1800" b="0" dirty="0"/>
              <a:t> sistemlerle konuşarak </a:t>
            </a:r>
            <a:r>
              <a:rPr lang="tr-TR" sz="1800" b="0" dirty="0" smtClean="0"/>
              <a:t>hatalı </a:t>
            </a:r>
            <a:r>
              <a:rPr lang="tr-TR" sz="1800" b="0" dirty="0"/>
              <a:t>veri girişinin engellenmesi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tr-TR" sz="3600" dirty="0"/>
              <a:t>Güçlü ve Esnek Entegrasyon Kabiliyeti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797" y="4932569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5600" y="4932569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6400" y="4932569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200" y="4932569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6000" y="4932569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sp>
        <p:nvSpPr>
          <p:cNvPr id="10" name="Rectangle 9"/>
          <p:cNvSpPr/>
          <p:nvPr/>
        </p:nvSpPr>
        <p:spPr>
          <a:xfrm>
            <a:off x="6166800" y="4932569"/>
            <a:ext cx="6025200" cy="964436"/>
          </a:xfrm>
          <a:prstGeom prst="rect">
            <a:avLst/>
          </a:prstGeom>
          <a:solidFill>
            <a:srgbClr val="F9AC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1410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604933" y="4101907"/>
            <a:ext cx="6587067" cy="1502628"/>
          </a:xfrm>
          <a:solidFill>
            <a:srgbClr val="FAAF16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/>
              <a:t>“En güncel teknolojiyi </a:t>
            </a:r>
            <a:r>
              <a:rPr lang="tr-TR" sz="2800" b="1" dirty="0" smtClean="0"/>
              <a:t>kullanarak</a:t>
            </a:r>
            <a:br>
              <a:rPr lang="tr-TR" sz="2800" b="1" dirty="0" smtClean="0"/>
            </a:br>
            <a:r>
              <a:rPr lang="tr-TR" sz="2800" b="1" dirty="0" smtClean="0"/>
              <a:t>             </a:t>
            </a:r>
            <a:r>
              <a:rPr lang="tr-TR" sz="2800" b="1" dirty="0"/>
              <a:t>rekabet gücünüzü </a:t>
            </a:r>
            <a:r>
              <a:rPr lang="tr-TR" sz="2800" b="1" dirty="0" smtClean="0"/>
              <a:t>arttırın”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389580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838200" y="1690688"/>
            <a:ext cx="10515600" cy="4168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2" anchor="t" anchorCtr="0" compatLnSpc="1">
            <a:prstTxWarp prst="textNoShape">
              <a:avLst/>
            </a:prstTxWarp>
          </a:bodyPr>
          <a:lstStyle>
            <a:lvl1pPr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defRPr sz="2400" b="1" kern="1200">
                <a:solidFill>
                  <a:srgbClr val="404040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233363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defRPr sz="22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2pPr>
            <a:lvl3pPr marL="687388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Char char="•"/>
              <a:defRPr sz="2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3pPr>
            <a:lvl4pPr marL="9144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Char char="•"/>
              <a:defRPr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4pPr>
            <a:lvl5pPr marL="1141413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Char char="•"/>
              <a:defRPr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5pPr>
            <a:lvl6pPr marL="1141413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/>
              <a:defRPr lang="en-US" sz="18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6pPr>
            <a:lvl7pPr marL="1141413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/>
              <a:defRPr lang="en-US" sz="18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7pPr>
            <a:lvl8pPr marL="1141413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/>
              <a:defRPr lang="en-US" sz="1800" kern="12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8pPr>
            <a:lvl9pPr marL="1141413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/>
              <a:defRPr lang="en-US" sz="1800" kern="1200" baseline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9pPr>
          </a:lstStyle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smtClean="0"/>
              <a:t>İş süreçlerinin hızlı bir şekilde elektronik ortamda otomasyonu</a:t>
            </a:r>
          </a:p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smtClean="0"/>
              <a:t>Kurumsal uygulamalarla hızlı ve kolay entegrasyon</a:t>
            </a:r>
          </a:p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smtClean="0"/>
              <a:t>Süreç maliyetlerinin azalması </a:t>
            </a:r>
          </a:p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smtClean="0"/>
              <a:t>Süreç odaklı iş yapma anlayışı</a:t>
            </a:r>
          </a:p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b="0" smtClean="0"/>
          </a:p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b="0" smtClean="0"/>
          </a:p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b="0" smtClean="0"/>
          </a:p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smtClean="0"/>
              <a:t>İş süreçlerinin standarizasyonu</a:t>
            </a:r>
          </a:p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smtClean="0"/>
              <a:t>İş süreçlerinde takip edilebilirlik</a:t>
            </a:r>
          </a:p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smtClean="0"/>
              <a:t>Sürükle bırak teknolojisi</a:t>
            </a:r>
          </a:p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smtClean="0"/>
              <a:t>Minimum kod yazım ihtiyacı</a:t>
            </a:r>
          </a:p>
          <a:p>
            <a:pPr marL="342900" indent="-342900" eaLnBrk="1" hangingPunct="1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smtClean="0"/>
              <a:t>Rol bazlı iş akışları</a:t>
            </a:r>
            <a:endParaRPr lang="tr-TR" b="0" dirty="0" smtClean="0"/>
          </a:p>
        </p:txBody>
      </p:sp>
      <p:sp>
        <p:nvSpPr>
          <p:cNvPr id="13" name="Title 1"/>
          <p:cNvSpPr txBox="1">
            <a:spLocks/>
          </p:cNvSpPr>
          <p:nvPr/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404040"/>
                </a:solidFill>
                <a:latin typeface="+mj-lt"/>
                <a:ea typeface="+mj-ea"/>
                <a:cs typeface="Segoe UI" panose="020B0502040204020203" pitchFamily="34" charset="0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9pPr>
          </a:lstStyle>
          <a:p>
            <a:pPr eaLnBrk="1" hangingPunct="1"/>
            <a:r>
              <a:rPr lang="tr-TR" sz="3600" smtClean="0"/>
              <a:t>İş Akışı Yönetim Sistemi</a:t>
            </a:r>
            <a:endParaRPr lang="tr-TR" sz="3600" dirty="0"/>
          </a:p>
        </p:txBody>
      </p:sp>
      <p:sp>
        <p:nvSpPr>
          <p:cNvPr id="14" name="Rectangle 13"/>
          <p:cNvSpPr/>
          <p:nvPr/>
        </p:nvSpPr>
        <p:spPr>
          <a:xfrm>
            <a:off x="6166801" y="4932569"/>
            <a:ext cx="6025200" cy="964436"/>
          </a:xfrm>
          <a:prstGeom prst="rect">
            <a:avLst/>
          </a:prstGeom>
          <a:solidFill>
            <a:srgbClr val="F9AC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797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2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60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56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64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</p:spTree>
    <p:extLst>
      <p:ext uri="{BB962C8B-B14F-4D97-AF65-F5344CB8AC3E}">
        <p14:creationId xmlns:p14="http://schemas.microsoft.com/office/powerpoint/2010/main" val="114737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2120271"/>
            <a:ext cx="4752753" cy="1114830"/>
          </a:xfrm>
          <a:solidFill>
            <a:srgbClr val="F9AC1B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 smtClean="0"/>
              <a:t>“Ofisiniz artık cebinizde”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166762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168245"/>
          </a:xfrm>
        </p:spPr>
        <p:txBody>
          <a:bodyPr numCol="2"/>
          <a:lstStyle/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Kurumsal hafızanın düzenlenmesi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Güvenli erişim</a:t>
            </a:r>
            <a:endParaRPr lang="tr-TR" b="0" dirty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 err="1" smtClean="0"/>
              <a:t>Versiyonlama</a:t>
            </a:r>
            <a:endParaRPr lang="tr-TR" b="0" dirty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Sistematik biçimde saklama</a:t>
            </a:r>
            <a:br>
              <a:rPr lang="tr-TR" b="0" dirty="0" smtClean="0"/>
            </a:br>
            <a:endParaRPr lang="tr-TR" b="0" dirty="0" smtClean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b="0" dirty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b="0" dirty="0" smtClean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b="0" dirty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b="0" dirty="0" smtClean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Profil Formları ile hızlı erişim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 err="1" smtClean="0"/>
              <a:t>Check-In</a:t>
            </a:r>
            <a:r>
              <a:rPr lang="tr-TR" b="0" dirty="0" smtClean="0"/>
              <a:t> / </a:t>
            </a:r>
            <a:r>
              <a:rPr lang="tr-TR" b="0" dirty="0" err="1" smtClean="0"/>
              <a:t>Check-Out</a:t>
            </a:r>
            <a:r>
              <a:rPr lang="tr-TR" b="0" dirty="0" smtClean="0"/>
              <a:t> ile kontrollü erişim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Lokalizasyon desteği</a:t>
            </a:r>
            <a:endParaRPr lang="tr-TR" b="0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tr-TR" sz="3600" dirty="0" smtClean="0"/>
              <a:t>Doküman Yönetim Sistemi</a:t>
            </a:r>
            <a:endParaRPr lang="tr-TR" sz="3600" dirty="0"/>
          </a:p>
        </p:txBody>
      </p:sp>
      <p:sp>
        <p:nvSpPr>
          <p:cNvPr id="14" name="Rectangle 13"/>
          <p:cNvSpPr/>
          <p:nvPr/>
        </p:nvSpPr>
        <p:spPr>
          <a:xfrm>
            <a:off x="6166800" y="4932569"/>
            <a:ext cx="6025200" cy="964436"/>
          </a:xfrm>
          <a:prstGeom prst="rect">
            <a:avLst/>
          </a:prstGeom>
          <a:solidFill>
            <a:srgbClr val="F9AC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797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2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56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60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64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</p:spTree>
    <p:extLst>
      <p:ext uri="{BB962C8B-B14F-4D97-AF65-F5344CB8AC3E}">
        <p14:creationId xmlns:p14="http://schemas.microsoft.com/office/powerpoint/2010/main" val="236111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2192001" cy="6861575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591647" y="3641434"/>
            <a:ext cx="4600353" cy="1502628"/>
          </a:xfrm>
          <a:solidFill>
            <a:srgbClr val="FAAF16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 smtClean="0"/>
              <a:t>“</a:t>
            </a:r>
            <a:r>
              <a:rPr lang="tr-TR" sz="2800" dirty="0" smtClean="0"/>
              <a:t>Belgelerinizi elektronik</a:t>
            </a:r>
            <a:br>
              <a:rPr lang="tr-TR" sz="2800" dirty="0" smtClean="0"/>
            </a:br>
            <a:r>
              <a:rPr lang="tr-TR" sz="2800" dirty="0" smtClean="0"/>
              <a:t> </a:t>
            </a:r>
            <a:r>
              <a:rPr lang="tr-TR" sz="2800" dirty="0"/>
              <a:t>olarak imzalayın</a:t>
            </a:r>
            <a:r>
              <a:rPr lang="tr-TR" sz="2800" b="1" dirty="0" smtClean="0"/>
              <a:t>”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252600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168245"/>
          </a:xfrm>
        </p:spPr>
        <p:txBody>
          <a:bodyPr numCol="2"/>
          <a:lstStyle/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TS13298 </a:t>
            </a:r>
            <a:r>
              <a:rPr lang="tr-TR" b="0" dirty="0"/>
              <a:t>standardına uyumluluk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Resmi yazışmalarda </a:t>
            </a:r>
            <a:r>
              <a:rPr lang="tr-TR" b="0" dirty="0"/>
              <a:t>uygulanacak </a:t>
            </a:r>
            <a:r>
              <a:rPr lang="tr-TR" b="0" dirty="0" err="1" smtClean="0"/>
              <a:t>usül</a:t>
            </a:r>
            <a:r>
              <a:rPr lang="tr-TR" b="0" dirty="0" smtClean="0"/>
              <a:t> </a:t>
            </a:r>
            <a:r>
              <a:rPr lang="tr-TR" b="0" dirty="0"/>
              <a:t>ve esaslar hakkındaki yönetmeliğe uyumlu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Standart dosya planı uyumlu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Nitelikli elektronik </a:t>
            </a:r>
            <a:r>
              <a:rPr lang="tr-TR" b="0" dirty="0" smtClean="0"/>
              <a:t>imza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b="0" dirty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b="0" dirty="0" smtClean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b="0" dirty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Evrak </a:t>
            </a:r>
            <a:r>
              <a:rPr lang="tr-TR" b="0" dirty="0" smtClean="0"/>
              <a:t>yönetimi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smtClean="0"/>
              <a:t>DETSİS uyumlu</a:t>
            </a:r>
            <a:endParaRPr lang="tr-TR" b="0" dirty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e</a:t>
            </a:r>
            <a:r>
              <a:rPr lang="tr-TR" b="0" dirty="0" smtClean="0"/>
              <a:t>-Yazışma paketi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KEP </a:t>
            </a:r>
            <a:r>
              <a:rPr lang="tr-TR" b="0" dirty="0"/>
              <a:t>üzerinden yazışma</a:t>
            </a:r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tr-TR" sz="3600" dirty="0"/>
              <a:t>Elektronik Belge Yönetim </a:t>
            </a:r>
            <a:r>
              <a:rPr lang="tr-TR" sz="3600" dirty="0" smtClean="0"/>
              <a:t>Sistemi</a:t>
            </a:r>
            <a:endParaRPr lang="tr-TR" sz="3600" dirty="0"/>
          </a:p>
        </p:txBody>
      </p:sp>
      <p:sp>
        <p:nvSpPr>
          <p:cNvPr id="22" name="Rectangle 21"/>
          <p:cNvSpPr/>
          <p:nvPr/>
        </p:nvSpPr>
        <p:spPr>
          <a:xfrm>
            <a:off x="6166800" y="4932569"/>
            <a:ext cx="6025200" cy="964436"/>
          </a:xfrm>
          <a:prstGeom prst="rect">
            <a:avLst/>
          </a:prstGeom>
          <a:solidFill>
            <a:srgbClr val="F9AC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797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64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56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60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2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</p:spTree>
    <p:extLst>
      <p:ext uri="{BB962C8B-B14F-4D97-AF65-F5344CB8AC3E}">
        <p14:creationId xmlns:p14="http://schemas.microsoft.com/office/powerpoint/2010/main" val="163312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         KEP </a:t>
            </a:r>
            <a:r>
              <a:rPr lang="tr-TR" sz="3600" dirty="0"/>
              <a:t>Entegrasyonu ile kurumlar arası haberleşme</a:t>
            </a:r>
          </a:p>
        </p:txBody>
      </p:sp>
      <p:pic>
        <p:nvPicPr>
          <p:cNvPr id="4" name="Content Placeholder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902884" y="1197236"/>
            <a:ext cx="8386233" cy="5114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39025" y="795359"/>
            <a:ext cx="1105040" cy="4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782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615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9926" y="3821022"/>
            <a:ext cx="6142074" cy="1114830"/>
          </a:xfrm>
          <a:solidFill>
            <a:srgbClr val="F9AC1B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/>
              <a:t>“Geleceğe yeşil </a:t>
            </a:r>
            <a:r>
              <a:rPr lang="tr-TR" sz="2800" b="1" dirty="0" smtClean="0"/>
              <a:t>bir dünya bırakın”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243380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168245"/>
          </a:xfrm>
        </p:spPr>
        <p:txBody>
          <a:bodyPr numCol="2"/>
          <a:lstStyle/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2000" b="0" dirty="0" smtClean="0"/>
          </a:p>
          <a:p>
            <a:pPr marL="263525" indent="-263525" defTabSz="879475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 smtClean="0"/>
              <a:t>Dokümanlarınızı </a:t>
            </a:r>
            <a:r>
              <a:rPr lang="tr-TR" sz="2000" b="0" dirty="0"/>
              <a:t>hızlıca elektronik ortama aktarır</a:t>
            </a:r>
          </a:p>
          <a:p>
            <a:pPr marL="263525" indent="-263525" defTabSz="879475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/>
              <a:t>Dokümanlarınızı kolayca sınıflandırır</a:t>
            </a:r>
          </a:p>
          <a:p>
            <a:pPr marL="263525" indent="-263525" defTabSz="879475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/>
              <a:t>Doküman yönetimine ve diğer tüm </a:t>
            </a:r>
            <a:r>
              <a:rPr lang="tr-TR" sz="2000" b="0" dirty="0" err="1"/>
              <a:t>operasyonel</a:t>
            </a:r>
            <a:r>
              <a:rPr lang="tr-TR" sz="2000" b="0" dirty="0"/>
              <a:t> sistemlere aktarır</a:t>
            </a:r>
          </a:p>
          <a:p>
            <a:pPr marL="263525" indent="-263525" defTabSz="879475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/>
              <a:t>Arşivleme ekibinin verimliliğini arttırır, </a:t>
            </a:r>
            <a:r>
              <a:rPr lang="tr-TR" sz="2000" b="0" dirty="0" smtClean="0"/>
              <a:t/>
            </a:r>
            <a:br>
              <a:rPr lang="tr-TR" sz="2000" b="0" dirty="0" smtClean="0"/>
            </a:br>
            <a:r>
              <a:rPr lang="tr-TR" sz="2000" b="0" dirty="0" smtClean="0"/>
              <a:t>performansını ölçer</a:t>
            </a:r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2000" b="0" dirty="0" smtClean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2000" b="0" dirty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2000" b="0" dirty="0" smtClean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2000" b="0" dirty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2000" b="0" dirty="0" smtClean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2000" b="0" dirty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2000" b="0" dirty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/>
              <a:t>Standart dışı tarama ve doküman oluşumunu </a:t>
            </a:r>
            <a:r>
              <a:rPr lang="tr-TR" sz="2000" b="0" dirty="0" smtClean="0"/>
              <a:t>engeller</a:t>
            </a:r>
            <a:endParaRPr lang="tr-TR" sz="2000" b="0" dirty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/>
              <a:t>Tarayıcılarla </a:t>
            </a:r>
            <a:r>
              <a:rPr lang="tr-TR" sz="2000" b="0" dirty="0" smtClean="0"/>
              <a:t>entegrasyon</a:t>
            </a:r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/>
              <a:t>OCR (Optical </a:t>
            </a:r>
            <a:r>
              <a:rPr lang="tr-TR" sz="2000" b="0" dirty="0" err="1"/>
              <a:t>Character</a:t>
            </a:r>
            <a:r>
              <a:rPr lang="tr-TR" sz="2000" b="0" dirty="0"/>
              <a:t> </a:t>
            </a:r>
            <a:r>
              <a:rPr lang="tr-TR" sz="2000" b="0" dirty="0" err="1"/>
              <a:t>Recognition</a:t>
            </a:r>
            <a:r>
              <a:rPr lang="tr-TR" sz="2000" b="0" dirty="0" smtClean="0"/>
              <a:t>)</a:t>
            </a:r>
            <a:endParaRPr lang="tr-TR" sz="2000" b="0" dirty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1600" b="0" dirty="0" smtClean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1600" b="0" dirty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1600" b="0" dirty="0" smtClean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1600" b="0" dirty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1600" b="0" dirty="0" smtClean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1600" b="0" dirty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1600" b="0" dirty="0" smtClean="0"/>
          </a:p>
          <a:p>
            <a:endParaRPr lang="tr-TR" sz="1600" b="0" dirty="0" smtClean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tr-TR" sz="1600" b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         </a:t>
            </a:r>
            <a:r>
              <a:rPr lang="tr-TR" sz="3600" dirty="0" err="1"/>
              <a:t>Capture</a:t>
            </a:r>
            <a:r>
              <a:rPr lang="tr-TR" sz="3600" dirty="0"/>
              <a:t> ile elektronik </a:t>
            </a:r>
            <a:r>
              <a:rPr lang="tr-TR" sz="3600" dirty="0" smtClean="0"/>
              <a:t>ortama </a:t>
            </a:r>
            <a:r>
              <a:rPr lang="tr-TR" sz="3600" dirty="0"/>
              <a:t>geçiş</a:t>
            </a:r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39025" y="795359"/>
            <a:ext cx="1105040" cy="4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6166800" y="4932569"/>
            <a:ext cx="6025200" cy="964436"/>
          </a:xfrm>
          <a:prstGeom prst="rect">
            <a:avLst/>
          </a:prstGeom>
          <a:solidFill>
            <a:srgbClr val="F9AC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621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2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60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64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56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</p:spTree>
    <p:extLst>
      <p:ext uri="{BB962C8B-B14F-4D97-AF65-F5344CB8AC3E}">
        <p14:creationId xmlns:p14="http://schemas.microsoft.com/office/powerpoint/2010/main" val="201749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168245"/>
          </a:xfrm>
        </p:spPr>
        <p:txBody>
          <a:bodyPr numCol="2"/>
          <a:lstStyle/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2000" b="0" dirty="0" smtClean="0"/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1800" b="0" dirty="0" smtClean="0"/>
              <a:t>Görüntü </a:t>
            </a:r>
            <a:r>
              <a:rPr lang="tr-TR" sz="1800" b="0" dirty="0"/>
              <a:t>iyileştirme özellikleri</a:t>
            </a:r>
          </a:p>
          <a:p>
            <a:pPr marL="538163" lvl="1" indent="-274638">
              <a:buClr>
                <a:srgbClr val="FAAF16"/>
              </a:buClr>
              <a:buFont typeface="Segoe UI" panose="020B0502040204020203" pitchFamily="34" charset="0"/>
              <a:buChar char="‒"/>
            </a:pPr>
            <a:r>
              <a:rPr lang="tr-TR" sz="1800" b="0" dirty="0">
                <a:solidFill>
                  <a:srgbClr val="404040"/>
                </a:solidFill>
              </a:rPr>
              <a:t>Siyah/Beyaz, renkli, gri tarama ve </a:t>
            </a:r>
            <a:r>
              <a:rPr lang="tr-TR" sz="1800" b="0" dirty="0" smtClean="0">
                <a:solidFill>
                  <a:srgbClr val="404040"/>
                </a:solidFill>
              </a:rPr>
              <a:t/>
            </a:r>
            <a:br>
              <a:rPr lang="tr-TR" sz="1800" b="0" dirty="0" smtClean="0">
                <a:solidFill>
                  <a:srgbClr val="404040"/>
                </a:solidFill>
              </a:rPr>
            </a:br>
            <a:r>
              <a:rPr lang="tr-TR" sz="1800" b="0" dirty="0" smtClean="0">
                <a:solidFill>
                  <a:srgbClr val="404040"/>
                </a:solidFill>
              </a:rPr>
              <a:t>çevrim</a:t>
            </a:r>
            <a:endParaRPr lang="tr-TR" sz="1800" b="0" dirty="0">
              <a:solidFill>
                <a:srgbClr val="404040"/>
              </a:solidFill>
            </a:endParaRPr>
          </a:p>
          <a:p>
            <a:pPr marL="538163" lvl="1" indent="-274638">
              <a:buClr>
                <a:srgbClr val="FAAF16"/>
              </a:buClr>
              <a:buFont typeface="Segoe UI" panose="020B0502040204020203" pitchFamily="34" charset="0"/>
              <a:buChar char="‒"/>
            </a:pPr>
            <a:r>
              <a:rPr lang="tr-TR" sz="1800" b="0" dirty="0">
                <a:solidFill>
                  <a:srgbClr val="404040"/>
                </a:solidFill>
              </a:rPr>
              <a:t>Boş sayfa ayıklama</a:t>
            </a:r>
          </a:p>
          <a:p>
            <a:pPr marL="538163" lvl="1" indent="-274638">
              <a:buClr>
                <a:srgbClr val="FAAF16"/>
              </a:buClr>
              <a:buFont typeface="Segoe UI" panose="020B0502040204020203" pitchFamily="34" charset="0"/>
              <a:buChar char="‒"/>
            </a:pPr>
            <a:r>
              <a:rPr lang="tr-TR" sz="1800" b="0" dirty="0">
                <a:solidFill>
                  <a:srgbClr val="404040"/>
                </a:solidFill>
              </a:rPr>
              <a:t>Oryantasyon </a:t>
            </a:r>
            <a:r>
              <a:rPr lang="tr-TR" sz="1800" b="0" dirty="0" smtClean="0">
                <a:solidFill>
                  <a:srgbClr val="404040"/>
                </a:solidFill>
              </a:rPr>
              <a:t>ve eğrilik düzeltme</a:t>
            </a:r>
            <a:endParaRPr lang="tr-TR" sz="1800" b="0" dirty="0">
              <a:solidFill>
                <a:srgbClr val="404040"/>
              </a:solidFill>
            </a:endParaRPr>
          </a:p>
          <a:p>
            <a:pPr marL="538163" lvl="1" indent="-274638">
              <a:buClr>
                <a:srgbClr val="FAAF16"/>
              </a:buClr>
              <a:buFont typeface="Segoe UI" panose="020B0502040204020203" pitchFamily="34" charset="0"/>
              <a:buChar char="‒"/>
            </a:pPr>
            <a:r>
              <a:rPr lang="tr-TR" sz="1800" b="0" dirty="0" smtClean="0">
                <a:solidFill>
                  <a:srgbClr val="404040"/>
                </a:solidFill>
              </a:rPr>
              <a:t>Kirlilik </a:t>
            </a:r>
            <a:r>
              <a:rPr lang="tr-TR" sz="1800" b="0" dirty="0">
                <a:solidFill>
                  <a:srgbClr val="404040"/>
                </a:solidFill>
              </a:rPr>
              <a:t>yok etme</a:t>
            </a:r>
          </a:p>
          <a:p>
            <a:pPr marL="538163" lvl="1" indent="-274638">
              <a:buClr>
                <a:srgbClr val="FAAF16"/>
              </a:buClr>
              <a:buFont typeface="Segoe UI" panose="020B0502040204020203" pitchFamily="34" charset="0"/>
              <a:buChar char="‒"/>
            </a:pPr>
            <a:r>
              <a:rPr lang="tr-TR" sz="1800" b="0" dirty="0">
                <a:solidFill>
                  <a:srgbClr val="404040"/>
                </a:solidFill>
              </a:rPr>
              <a:t>Çözünürlük ve boyut </a:t>
            </a:r>
            <a:r>
              <a:rPr lang="tr-TR" sz="1800" b="0" dirty="0" smtClean="0">
                <a:solidFill>
                  <a:srgbClr val="404040"/>
                </a:solidFill>
              </a:rPr>
              <a:t>düzeltme</a:t>
            </a:r>
          </a:p>
          <a:p>
            <a:pPr marL="538163" lvl="1" indent="-274638">
              <a:buClr>
                <a:srgbClr val="FAAF16"/>
              </a:buClr>
              <a:buFont typeface="Segoe UI" panose="020B0502040204020203" pitchFamily="34" charset="0"/>
              <a:buChar char="‒"/>
            </a:pPr>
            <a:endParaRPr lang="tr-TR" sz="1800" b="0" dirty="0" smtClean="0">
              <a:solidFill>
                <a:srgbClr val="404040"/>
              </a:solidFill>
            </a:endParaRPr>
          </a:p>
          <a:p>
            <a:pPr marL="263525" lvl="1">
              <a:buClr>
                <a:srgbClr val="FAAF16"/>
              </a:buClr>
            </a:pPr>
            <a:endParaRPr lang="tr-TR" sz="1800" dirty="0" smtClean="0">
              <a:solidFill>
                <a:srgbClr val="404040"/>
              </a:solidFill>
            </a:endParaRPr>
          </a:p>
          <a:p>
            <a:pPr marL="263525" lvl="1">
              <a:buClr>
                <a:srgbClr val="FAAF16"/>
              </a:buClr>
            </a:pPr>
            <a:endParaRPr lang="tr-TR" sz="1800" dirty="0">
              <a:solidFill>
                <a:srgbClr val="404040"/>
              </a:solidFill>
            </a:endParaRPr>
          </a:p>
          <a:p>
            <a:pPr marL="263525" lvl="1">
              <a:buClr>
                <a:srgbClr val="FAAF16"/>
              </a:buClr>
            </a:pPr>
            <a:endParaRPr lang="tr-TR" sz="1800" b="0" dirty="0">
              <a:solidFill>
                <a:srgbClr val="404040"/>
              </a:solidFill>
            </a:endParaRPr>
          </a:p>
          <a:p>
            <a:pPr marL="263525" indent="-263525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1800" b="0" dirty="0" smtClean="0"/>
              <a:t>İndeksleme</a:t>
            </a:r>
            <a:endParaRPr lang="tr-TR" sz="1800" b="0" dirty="0"/>
          </a:p>
          <a:p>
            <a:pPr marL="538163" lvl="1" indent="-274638">
              <a:buClr>
                <a:srgbClr val="FAAF16"/>
              </a:buClr>
              <a:buFont typeface="Segoe UI" panose="020B0502040204020203" pitchFamily="34" charset="0"/>
              <a:buChar char="‒"/>
            </a:pPr>
            <a:r>
              <a:rPr lang="tr-TR" sz="1800" dirty="0" err="1">
                <a:solidFill>
                  <a:srgbClr val="404040"/>
                </a:solidFill>
              </a:rPr>
              <a:t>Tiff</a:t>
            </a:r>
            <a:r>
              <a:rPr lang="tr-TR" sz="1800" dirty="0">
                <a:solidFill>
                  <a:srgbClr val="404040"/>
                </a:solidFill>
              </a:rPr>
              <a:t>, PDF, </a:t>
            </a:r>
            <a:r>
              <a:rPr lang="tr-TR" sz="1800" dirty="0" smtClean="0">
                <a:solidFill>
                  <a:srgbClr val="404040"/>
                </a:solidFill>
              </a:rPr>
              <a:t>PDF/A BMP</a:t>
            </a:r>
            <a:r>
              <a:rPr lang="tr-TR" sz="1800" dirty="0">
                <a:solidFill>
                  <a:srgbClr val="404040"/>
                </a:solidFill>
              </a:rPr>
              <a:t>, JPEG, JPEG2000 gibi endüstri standardı görüntü formatlar</a:t>
            </a:r>
          </a:p>
          <a:p>
            <a:pPr marL="538163" lvl="1" indent="-274638">
              <a:buClr>
                <a:srgbClr val="FAAF16"/>
              </a:buClr>
              <a:buFont typeface="Segoe UI" panose="020B0502040204020203" pitchFamily="34" charset="0"/>
              <a:buChar char="‒"/>
            </a:pPr>
            <a:r>
              <a:rPr lang="tr-TR" sz="1800" dirty="0">
                <a:solidFill>
                  <a:srgbClr val="404040"/>
                </a:solidFill>
              </a:rPr>
              <a:t>İndeks bilgilerini XML </a:t>
            </a:r>
            <a:r>
              <a:rPr lang="tr-TR" sz="1800" dirty="0" err="1">
                <a:solidFill>
                  <a:srgbClr val="404040"/>
                </a:solidFill>
              </a:rPr>
              <a:t>Metadata</a:t>
            </a:r>
            <a:r>
              <a:rPr lang="tr-TR" sz="1800" dirty="0">
                <a:solidFill>
                  <a:srgbClr val="404040"/>
                </a:solidFill>
              </a:rPr>
              <a:t> olarak aktarma</a:t>
            </a:r>
          </a:p>
          <a:p>
            <a:pPr marL="538163" lvl="1" indent="-274638">
              <a:buClr>
                <a:srgbClr val="FAAF16"/>
              </a:buClr>
              <a:buFont typeface="Segoe UI" panose="020B0502040204020203" pitchFamily="34" charset="0"/>
              <a:buChar char="‒"/>
            </a:pPr>
            <a:r>
              <a:rPr lang="tr-TR" sz="1800" dirty="0">
                <a:solidFill>
                  <a:srgbClr val="404040"/>
                </a:solidFill>
              </a:rPr>
              <a:t>OCR desteği ile </a:t>
            </a:r>
            <a:r>
              <a:rPr lang="tr-TR" sz="1800" dirty="0" err="1">
                <a:solidFill>
                  <a:srgbClr val="404040"/>
                </a:solidFill>
              </a:rPr>
              <a:t>searchable</a:t>
            </a:r>
            <a:r>
              <a:rPr lang="tr-TR" sz="1800" dirty="0">
                <a:solidFill>
                  <a:srgbClr val="404040"/>
                </a:solidFill>
              </a:rPr>
              <a:t> PDF, </a:t>
            </a:r>
            <a:r>
              <a:rPr lang="tr-TR" sz="1800" dirty="0" smtClean="0">
                <a:solidFill>
                  <a:srgbClr val="404040"/>
                </a:solidFill>
              </a:rPr>
              <a:t>Word</a:t>
            </a:r>
            <a:r>
              <a:rPr lang="tr-TR" sz="1800" dirty="0">
                <a:solidFill>
                  <a:srgbClr val="404040"/>
                </a:solidFill>
              </a:rPr>
              <a:t>, </a:t>
            </a:r>
            <a:r>
              <a:rPr lang="tr-TR" sz="1800" dirty="0" smtClean="0">
                <a:solidFill>
                  <a:srgbClr val="404040"/>
                </a:solidFill>
              </a:rPr>
              <a:t>Excel </a:t>
            </a:r>
            <a:r>
              <a:rPr lang="tr-TR" sz="1800" dirty="0">
                <a:solidFill>
                  <a:srgbClr val="404040"/>
                </a:solidFill>
              </a:rPr>
              <a:t>olarak </a:t>
            </a:r>
            <a:r>
              <a:rPr lang="tr-TR" sz="1800" dirty="0" smtClean="0">
                <a:solidFill>
                  <a:srgbClr val="404040"/>
                </a:solidFill>
              </a:rPr>
              <a:t>aktarım</a:t>
            </a:r>
            <a:r>
              <a:rPr lang="tr-TR" sz="1600" b="0" dirty="0" smtClean="0"/>
              <a:t/>
            </a:r>
            <a:br>
              <a:rPr lang="tr-TR" sz="1600" b="0" dirty="0" smtClean="0"/>
            </a:br>
            <a:endParaRPr lang="tr-TR" sz="1600" b="0" dirty="0" smtClean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tr-TR" sz="1600" b="0" dirty="0" smtClean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tr-TR" sz="1600" b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         </a:t>
            </a:r>
            <a:r>
              <a:rPr lang="tr-TR" sz="3600" dirty="0" err="1"/>
              <a:t>Capture</a:t>
            </a:r>
            <a:r>
              <a:rPr lang="tr-TR" sz="3600" dirty="0"/>
              <a:t> </a:t>
            </a:r>
            <a:r>
              <a:rPr lang="tr-TR" sz="3600" dirty="0" smtClean="0"/>
              <a:t>ile iyileştirme ve indeksleme</a:t>
            </a:r>
            <a:endParaRPr lang="tr-TR" sz="3600" dirty="0"/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39025" y="795359"/>
            <a:ext cx="1105040" cy="4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042779" y="4932569"/>
            <a:ext cx="9149221" cy="964436"/>
          </a:xfrm>
          <a:prstGeom prst="rect">
            <a:avLst/>
          </a:prstGeom>
          <a:solidFill>
            <a:srgbClr val="F9AC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621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2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</p:spTree>
    <p:extLst>
      <p:ext uri="{BB962C8B-B14F-4D97-AF65-F5344CB8AC3E}">
        <p14:creationId xmlns:p14="http://schemas.microsoft.com/office/powerpoint/2010/main" val="216665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5105" y="842272"/>
            <a:ext cx="5886893" cy="1114830"/>
          </a:xfrm>
          <a:solidFill>
            <a:srgbClr val="FAAF16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 smtClean="0"/>
              <a:t>“</a:t>
            </a:r>
            <a:r>
              <a:rPr lang="tr-TR" sz="2800" b="1" dirty="0" err="1" smtClean="0"/>
              <a:t>eBA</a:t>
            </a:r>
            <a:r>
              <a:rPr lang="tr-TR" sz="2800" b="1" dirty="0" smtClean="0"/>
              <a:t> ile tanışmanın tam zamanı”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35273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168245"/>
          </a:xfrm>
        </p:spPr>
        <p:txBody>
          <a:bodyPr/>
          <a:lstStyle/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endParaRPr lang="tr-TR" sz="2000" b="0" dirty="0" smtClean="0"/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 smtClean="0"/>
              <a:t>Kompleks veri yapılarının kolay </a:t>
            </a:r>
            <a:r>
              <a:rPr lang="tr-TR" sz="2000" b="0" dirty="0"/>
              <a:t>raporlanabilmesi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/>
              <a:t>Karmaşık </a:t>
            </a:r>
            <a:r>
              <a:rPr lang="tr-TR" sz="2000" b="0" dirty="0" smtClean="0"/>
              <a:t>raporların görsel öğelerle sade </a:t>
            </a:r>
            <a:r>
              <a:rPr lang="tr-TR" sz="2000" b="0" dirty="0"/>
              <a:t>ve basit gösterimi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/>
              <a:t>Rapor sonuçları üzerinden kolay analiz </a:t>
            </a:r>
            <a:r>
              <a:rPr lang="tr-TR" sz="2000" b="0" dirty="0" smtClean="0"/>
              <a:t>imkanı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/>
              <a:t>Kolay ve </a:t>
            </a:r>
            <a:r>
              <a:rPr lang="tr-TR" sz="2000" b="0" dirty="0" smtClean="0"/>
              <a:t>hızlı tasarım </a:t>
            </a:r>
            <a:r>
              <a:rPr lang="tr-TR" sz="2000" b="0" dirty="0"/>
              <a:t>ile anında iş ihtiyaçlarına yönelik görsel raporların oluşturulabilmesi</a:t>
            </a:r>
          </a:p>
          <a:p>
            <a:pPr marL="342900" indent="-342900">
              <a:buClr>
                <a:srgbClr val="FAAF16"/>
              </a:buClr>
              <a:buFont typeface="Wingdings" panose="05000000000000000000" pitchFamily="2" charset="2"/>
              <a:buChar char="§"/>
            </a:pPr>
            <a:r>
              <a:rPr lang="tr-TR" sz="2000" b="0" dirty="0" smtClean="0"/>
              <a:t>Geniş veri kaynağı desteği </a:t>
            </a:r>
            <a:r>
              <a:rPr lang="tr-TR" sz="2000" b="0" dirty="0"/>
              <a:t>ile tüm </a:t>
            </a:r>
            <a:r>
              <a:rPr lang="tr-TR" sz="2000" b="0" dirty="0" err="1"/>
              <a:t>operasyonel</a:t>
            </a:r>
            <a:r>
              <a:rPr lang="tr-TR" sz="2000" b="0" dirty="0"/>
              <a:t> sistemlerden gelen dataların </a:t>
            </a:r>
            <a:r>
              <a:rPr lang="tr-TR" sz="2000" b="0" dirty="0" smtClean="0"/>
              <a:t>konsolidasyonu</a:t>
            </a:r>
            <a:br>
              <a:rPr lang="tr-TR" sz="2000" b="0" dirty="0" smtClean="0"/>
            </a:br>
            <a:endParaRPr lang="tr-TR" sz="2000" b="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tr-TR" sz="2000" b="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tr-TR" sz="2000" b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         Dashboard </a:t>
            </a:r>
            <a:r>
              <a:rPr lang="tr-TR" sz="3600" dirty="0"/>
              <a:t>ile görsel raporlama </a:t>
            </a:r>
            <a:r>
              <a:rPr lang="tr-TR" sz="3600" dirty="0" smtClean="0"/>
              <a:t>desteği</a:t>
            </a:r>
            <a:endParaRPr lang="tr-TR" sz="3600" dirty="0"/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39025" y="795359"/>
            <a:ext cx="1105040" cy="4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0331522" y="4932569"/>
            <a:ext cx="1860478" cy="964436"/>
          </a:xfrm>
          <a:prstGeom prst="rect">
            <a:avLst/>
          </a:prstGeom>
          <a:solidFill>
            <a:srgbClr val="F9AC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2" name="Rectangle 21"/>
          <p:cNvSpPr/>
          <p:nvPr/>
        </p:nvSpPr>
        <p:spPr>
          <a:xfrm>
            <a:off x="3058453" y="4932205"/>
            <a:ext cx="1992347" cy="964800"/>
          </a:xfrm>
          <a:prstGeom prst="rect">
            <a:avLst/>
          </a:prstGeom>
          <a:solidFill>
            <a:srgbClr val="1A1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5922" y="5350390"/>
            <a:ext cx="1424735" cy="17789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72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68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64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7600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sp>
        <p:nvSpPr>
          <p:cNvPr id="21" name="Rectangle 20"/>
          <p:cNvSpPr/>
          <p:nvPr/>
        </p:nvSpPr>
        <p:spPr>
          <a:xfrm>
            <a:off x="967620" y="4932205"/>
            <a:ext cx="2020134" cy="964800"/>
          </a:xfrm>
          <a:prstGeom prst="rect">
            <a:avLst/>
          </a:prstGeom>
          <a:solidFill>
            <a:srgbClr val="1A1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038" y="5062286"/>
            <a:ext cx="1790666" cy="65723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9561" y="4932205"/>
            <a:ext cx="964800" cy="964800"/>
          </a:xfrm>
          <a:prstGeom prst="rect">
            <a:avLst/>
          </a:prstGeom>
          <a:solidFill>
            <a:srgbClr val="1A1F2D"/>
          </a:solidFill>
        </p:spPr>
      </p:pic>
      <p:sp>
        <p:nvSpPr>
          <p:cNvPr id="51" name="Rectangle 50"/>
          <p:cNvSpPr/>
          <p:nvPr/>
        </p:nvSpPr>
        <p:spPr>
          <a:xfrm>
            <a:off x="6382694" y="5949078"/>
            <a:ext cx="3937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900" i="1" dirty="0">
                <a:solidFill>
                  <a:schemeClr val="bg1">
                    <a:lumMod val="65000"/>
                  </a:schemeClr>
                </a:solidFill>
              </a:rPr>
              <a:t>* Kullanılan logolar ilgili firmalara aittir.</a:t>
            </a:r>
          </a:p>
        </p:txBody>
      </p:sp>
    </p:spTree>
    <p:extLst>
      <p:ext uri="{BB962C8B-B14F-4D97-AF65-F5344CB8AC3E}">
        <p14:creationId xmlns:p14="http://schemas.microsoft.com/office/powerpoint/2010/main" val="344926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tr-TR" sz="3600" dirty="0" smtClean="0"/>
              <a:t>Bazı Referanslarımız</a:t>
            </a:r>
            <a:endParaRPr lang="tr-TR" altLang="tr-TR" sz="36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8607" y="2695575"/>
            <a:ext cx="1431967" cy="154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64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895" y="748320"/>
            <a:ext cx="1387821" cy="626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555" y="748320"/>
            <a:ext cx="1387821" cy="626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238" y="748320"/>
            <a:ext cx="1387821" cy="626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898" y="748608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748608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72" y="1463919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214" y="1463919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556" y="1463919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898" y="1463919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240" y="1463919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582" y="1463919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72" y="2179230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214" y="2179230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556" y="2179230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898" y="2179230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240" y="2179230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582" y="2179230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2179230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72" y="2894541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214" y="2894541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556" y="2894541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898" y="2894541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582" y="2894541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2894541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72" y="3609852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214" y="3609852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556" y="3609852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898" y="3609852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240" y="3609852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3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582" y="3609852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Picture 129"/>
          <p:cNvPicPr>
            <a:picLocks noChangeAspect="1"/>
          </p:cNvPicPr>
          <p:nvPr/>
        </p:nvPicPr>
        <p:blipFill>
          <a:blip r:embed="rId3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3609852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3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72" y="4325163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Picture 131"/>
          <p:cNvPicPr>
            <a:picLocks noChangeAspect="1"/>
          </p:cNvPicPr>
          <p:nvPr/>
        </p:nvPicPr>
        <p:blipFill>
          <a:blip r:embed="rId3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556" y="4325163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898" y="4325163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240" y="4325163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3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582" y="4325163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3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4325163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4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72" y="5040474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4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556" y="5040474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4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1898" y="5040474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4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240" y="5040474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4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6582" y="5040474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4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5040474"/>
            <a:ext cx="1387184" cy="62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214" y="4325163"/>
            <a:ext cx="1387184" cy="626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2" y="1463919"/>
            <a:ext cx="1387184" cy="626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240" y="2894541"/>
            <a:ext cx="1387184" cy="626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214" y="5040474"/>
            <a:ext cx="1387184" cy="626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72" y="748608"/>
            <a:ext cx="1387184" cy="626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2215" y="748608"/>
            <a:ext cx="1387184" cy="626400"/>
          </a:xfrm>
          <a:prstGeom prst="rect">
            <a:avLst/>
          </a:prstGeom>
        </p:spPr>
      </p:pic>
      <p:sp>
        <p:nvSpPr>
          <p:cNvPr id="55" name="Rectangle 54"/>
          <p:cNvSpPr/>
          <p:nvPr/>
        </p:nvSpPr>
        <p:spPr>
          <a:xfrm>
            <a:off x="7074070" y="5949078"/>
            <a:ext cx="3937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900" i="1" dirty="0" smtClean="0">
                <a:solidFill>
                  <a:schemeClr val="bg1">
                    <a:lumMod val="65000"/>
                  </a:schemeClr>
                </a:solidFill>
              </a:rPr>
              <a:t>* Kullanılan logolar ilgili firmalara aittir.</a:t>
            </a:r>
            <a:endParaRPr lang="tr-TR" sz="900" i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40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11163" y="738188"/>
            <a:ext cx="3798887" cy="1600200"/>
          </a:xfrm>
        </p:spPr>
        <p:txBody>
          <a:bodyPr/>
          <a:lstStyle/>
          <a:p>
            <a:r>
              <a:rPr lang="tr-TR" altLang="tr-TR" smtClean="0"/>
              <a:t>Bimser Çözüm</a:t>
            </a:r>
          </a:p>
        </p:txBody>
      </p:sp>
      <p:pic>
        <p:nvPicPr>
          <p:cNvPr id="21507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114" b="-39114"/>
          <a:stretch>
            <a:fillRect/>
          </a:stretch>
        </p:blipFill>
        <p:spPr>
          <a:xfrm>
            <a:off x="6840538" y="1805781"/>
            <a:ext cx="3508375" cy="3246438"/>
          </a:xfrm>
        </p:spPr>
      </p:pic>
      <p:sp>
        <p:nvSpPr>
          <p:cNvPr id="6" name="Text Placeholder 3"/>
          <p:cNvSpPr txBox="1">
            <a:spLocks/>
          </p:cNvSpPr>
          <p:nvPr/>
        </p:nvSpPr>
        <p:spPr bwMode="auto">
          <a:xfrm>
            <a:off x="411163" y="2743200"/>
            <a:ext cx="3910012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400" b="0" kern="1200">
                <a:solidFill>
                  <a:schemeClr val="bg2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4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2pPr>
            <a:lvl3pPr marL="9144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2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3pPr>
            <a:lvl4pPr marL="13716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4pPr>
            <a:lvl5pPr marL="18288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9pPr>
          </a:lstStyle>
          <a:p>
            <a:pPr eaLnBrk="1" hangingPunct="1"/>
            <a:r>
              <a:rPr lang="tr-TR" b="1" smtClean="0"/>
              <a:t>İstanbul:</a:t>
            </a:r>
            <a:br>
              <a:rPr lang="tr-TR" b="1" smtClean="0"/>
            </a:br>
            <a:r>
              <a:rPr lang="tr-TR" smtClean="0"/>
              <a:t/>
            </a:r>
            <a:br>
              <a:rPr lang="tr-TR" smtClean="0"/>
            </a:br>
            <a:r>
              <a:rPr lang="tr-TR" smtClean="0"/>
              <a:t>Ofisim İstanbul B blok D:46 K:8 </a:t>
            </a:r>
            <a:br>
              <a:rPr lang="tr-TR" smtClean="0"/>
            </a:br>
            <a:r>
              <a:rPr lang="tr-TR" smtClean="0"/>
              <a:t>Cevizli mah. Tugayyolu cad. </a:t>
            </a:r>
            <a:br>
              <a:rPr lang="tr-TR" smtClean="0"/>
            </a:br>
            <a:r>
              <a:rPr lang="tr-TR" smtClean="0"/>
              <a:t>Cevizli - Maltepe / İSTANBUL</a:t>
            </a:r>
          </a:p>
          <a:p>
            <a:pPr eaLnBrk="1" hangingPunct="1"/>
            <a:endParaRPr lang="tr-TR" altLang="tr-TR" b="1" smtClean="0"/>
          </a:p>
          <a:p>
            <a:pPr eaLnBrk="1" hangingPunct="1"/>
            <a:r>
              <a:rPr lang="tr-TR" altLang="tr-TR" b="1" smtClean="0"/>
              <a:t>Kocaeli: </a:t>
            </a:r>
          </a:p>
          <a:p>
            <a:pPr eaLnBrk="1" hangingPunct="1">
              <a:tabLst>
                <a:tab pos="719138" algn="l"/>
              </a:tabLst>
            </a:pPr>
            <a:r>
              <a:rPr lang="tr-TR" altLang="tr-TR" smtClean="0"/>
              <a:t>Yeniköy Merkez Mahallesi Vatan Caddesi</a:t>
            </a:r>
            <a:br>
              <a:rPr lang="tr-TR" altLang="tr-TR" smtClean="0"/>
            </a:br>
            <a:r>
              <a:rPr lang="tr-TR" altLang="tr-TR" smtClean="0"/>
              <a:t>KOU Teknopark No: 83/A-6</a:t>
            </a:r>
            <a:br>
              <a:rPr lang="tr-TR" altLang="tr-TR" smtClean="0"/>
            </a:br>
            <a:r>
              <a:rPr lang="tr-TR" altLang="tr-TR" smtClean="0"/>
              <a:t>41275 Başiskele, KOCAELİ</a:t>
            </a:r>
            <a:br>
              <a:rPr lang="tr-TR" altLang="tr-TR" smtClean="0"/>
            </a:br>
            <a:r>
              <a:rPr lang="tr-TR" altLang="tr-TR" smtClean="0"/>
              <a:t/>
            </a:r>
            <a:br>
              <a:rPr lang="tr-TR" altLang="tr-TR" smtClean="0"/>
            </a:br>
            <a:r>
              <a:rPr lang="tr-TR" altLang="tr-TR" b="1" smtClean="0"/>
              <a:t>Tel.	: 	</a:t>
            </a:r>
            <a:r>
              <a:rPr lang="tr-TR" altLang="tr-TR" smtClean="0"/>
              <a:t>0</a:t>
            </a:r>
            <a:r>
              <a:rPr lang="tr-TR" altLang="tr-TR" b="1" smtClean="0"/>
              <a:t> </a:t>
            </a:r>
            <a:r>
              <a:rPr lang="tr-TR" altLang="tr-TR" smtClean="0"/>
              <a:t>262 341 43 14 </a:t>
            </a:r>
            <a:br>
              <a:rPr lang="tr-TR" altLang="tr-TR" smtClean="0"/>
            </a:br>
            <a:r>
              <a:rPr lang="tr-TR" altLang="tr-TR" b="1" smtClean="0"/>
              <a:t>Faks	: 	</a:t>
            </a:r>
            <a:r>
              <a:rPr lang="tr-TR" altLang="tr-TR" smtClean="0"/>
              <a:t>0</a:t>
            </a:r>
            <a:r>
              <a:rPr lang="tr-TR" altLang="tr-TR" b="1" smtClean="0"/>
              <a:t> </a:t>
            </a:r>
            <a:r>
              <a:rPr lang="tr-TR" altLang="tr-TR" smtClean="0"/>
              <a:t>262 341 38 94</a:t>
            </a:r>
            <a:br>
              <a:rPr lang="tr-TR" altLang="tr-TR" smtClean="0"/>
            </a:br>
            <a:r>
              <a:rPr lang="tr-TR" altLang="tr-TR" b="1" smtClean="0"/>
              <a:t>E-posta	:	</a:t>
            </a:r>
            <a:r>
              <a:rPr lang="tr-TR" altLang="tr-TR" smtClean="0">
                <a:solidFill>
                  <a:schemeClr val="bg1"/>
                </a:solidFill>
              </a:rPr>
              <a:t>info@bimser.com.tr</a:t>
            </a:r>
            <a:br>
              <a:rPr lang="tr-TR" altLang="tr-TR" smtClean="0">
                <a:solidFill>
                  <a:schemeClr val="bg1"/>
                </a:solidFill>
              </a:rPr>
            </a:br>
            <a:endParaRPr lang="tr-TR" altLang="tr-TR" b="1" smtClean="0"/>
          </a:p>
          <a:p>
            <a:pPr eaLnBrk="1" hangingPunct="1">
              <a:tabLst>
                <a:tab pos="719138" algn="l"/>
              </a:tabLst>
            </a:pPr>
            <a:r>
              <a:rPr lang="tr-TR" altLang="tr-TR" b="1" smtClean="0"/>
              <a:t>Web	: 	</a:t>
            </a:r>
            <a:r>
              <a:rPr lang="tr-TR" altLang="tr-TR" smtClean="0"/>
              <a:t>www.bimser.com.tr</a:t>
            </a:r>
          </a:p>
          <a:p>
            <a:pPr eaLnBrk="1" hangingPunct="1"/>
            <a:endParaRPr lang="tr-TR" smtClean="0"/>
          </a:p>
          <a:p>
            <a:pPr eaLnBrk="1" hangingPunct="1"/>
            <a:endParaRPr lang="tr-TR" altLang="tr-TR" smtClean="0"/>
          </a:p>
          <a:p>
            <a:pPr eaLnBrk="1" hangingPunct="1"/>
            <a:endParaRPr lang="tr-TR" altLang="tr-TR" dirty="0" smtClean="0"/>
          </a:p>
        </p:txBody>
      </p:sp>
    </p:spTree>
    <p:extLst>
      <p:ext uri="{BB962C8B-B14F-4D97-AF65-F5344CB8AC3E}">
        <p14:creationId xmlns:p14="http://schemas.microsoft.com/office/powerpoint/2010/main" val="104705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Mix">
  <a:themeElements>
    <a:clrScheme name="Custom 16">
      <a:dk1>
        <a:sysClr val="windowText" lastClr="000000"/>
      </a:dk1>
      <a:lt1>
        <a:srgbClr val="FFFFFF"/>
      </a:lt1>
      <a:dk2>
        <a:srgbClr val="000000"/>
      </a:dk2>
      <a:lt2>
        <a:srgbClr val="F8F8F8"/>
      </a:lt2>
      <a:accent1>
        <a:srgbClr val="000000"/>
      </a:accent1>
      <a:accent2>
        <a:srgbClr val="FFFFFF"/>
      </a:accent2>
      <a:accent3>
        <a:srgbClr val="FFC000"/>
      </a:accent3>
      <a:accent4>
        <a:srgbClr val="525252"/>
      </a:accent4>
      <a:accent5>
        <a:srgbClr val="161616"/>
      </a:accent5>
      <a:accent6>
        <a:srgbClr val="0C0C0C"/>
      </a:accent6>
      <a:hlink>
        <a:srgbClr val="5F5F5F"/>
      </a:hlink>
      <a:folHlink>
        <a:srgbClr val="919191"/>
      </a:folHlink>
    </a:clrScheme>
    <a:fontScheme name="Custom 3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imser - Proje İlerleme Raporu.pptx" id="{131D7B03-E378-45C2-8967-928F3DEC8259}" vid="{C8D7C07B-EE6F-43B3-8F08-73747EDCA8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422</Words>
  <Application>Microsoft Office PowerPoint</Application>
  <PresentationFormat>Widescreen</PresentationFormat>
  <Paragraphs>149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Segoe UI</vt:lpstr>
      <vt:lpstr>Calibri</vt:lpstr>
      <vt:lpstr>Wingdings</vt:lpstr>
      <vt:lpstr>Arial</vt:lpstr>
      <vt:lpstr>Segoe UI Light</vt:lpstr>
      <vt:lpstr>Office Mix</vt:lpstr>
      <vt:lpstr>PowerPoint Presentation</vt:lpstr>
      <vt:lpstr>PowerPoint Presentation</vt:lpstr>
      <vt:lpstr>“Yeni teknolojiye ayak uydurun”</vt:lpstr>
      <vt:lpstr>         ile e-Kurum Dönüşümü</vt:lpstr>
      <vt:lpstr>         e-Kurum Yönetim Platformları Çözümleri</vt:lpstr>
      <vt:lpstr>Güçlü ve Esnek Entegrasyon Kabiliyeti</vt:lpstr>
      <vt:lpstr>“En güncel teknolojiyi kullanarak              rekabet gücünüzü arttırın”</vt:lpstr>
      <vt:lpstr>PowerPoint Presentation</vt:lpstr>
      <vt:lpstr>“Ofisiniz artık cebinizde”</vt:lpstr>
      <vt:lpstr>Doküman Yönetim Sistemi</vt:lpstr>
      <vt:lpstr>“Belgelerinizi elektronik  olarak imzalayın”</vt:lpstr>
      <vt:lpstr>Elektronik Belge Yönetim Sistemi</vt:lpstr>
      <vt:lpstr>         KEP Entegrasyonu ile kurumlar arası haberleşme</vt:lpstr>
      <vt:lpstr>“Geleceğe yeşil bir dünya bırakın”</vt:lpstr>
      <vt:lpstr>         Capture ile elektronik ortama geçiş</vt:lpstr>
      <vt:lpstr>         Capture ile iyileştirme ve indeksleme</vt:lpstr>
      <vt:lpstr>“eBA ile tanışmanın tam zamanı”</vt:lpstr>
      <vt:lpstr>         Dashboard ile görsel raporlama desteği</vt:lpstr>
      <vt:lpstr>Bazı Referanslarımız</vt:lpstr>
      <vt:lpstr>PowerPoint Presentation</vt:lpstr>
      <vt:lpstr>Bimser Çözüm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2015-03-03T17:30:33Z</dcterms:created>
  <dcterms:modified xsi:type="dcterms:W3CDTF">2016-11-18T14:54:30Z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D">
    <vt:lpwstr/>
  </property>
</Properties>
</file>